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sldIdLst>
    <p:sldId id="256" r:id="rId5"/>
    <p:sldId id="276" r:id="rId6"/>
    <p:sldId id="258" r:id="rId7"/>
    <p:sldId id="275" r:id="rId8"/>
    <p:sldId id="277" r:id="rId9"/>
    <p:sldId id="270" r:id="rId10"/>
    <p:sldId id="261" r:id="rId11"/>
    <p:sldId id="262" r:id="rId12"/>
    <p:sldId id="271" r:id="rId13"/>
    <p:sldId id="264" r:id="rId14"/>
    <p:sldId id="373" r:id="rId15"/>
    <p:sldId id="372" r:id="rId16"/>
    <p:sldId id="375" r:id="rId17"/>
    <p:sldId id="376" r:id="rId18"/>
    <p:sldId id="369" r:id="rId19"/>
    <p:sldId id="355" r:id="rId20"/>
    <p:sldId id="362" r:id="rId21"/>
    <p:sldId id="364" r:id="rId22"/>
    <p:sldId id="366" r:id="rId23"/>
    <p:sldId id="367" r:id="rId24"/>
    <p:sldId id="368" r:id="rId25"/>
    <p:sldId id="348" r:id="rId26"/>
    <p:sldId id="345" r:id="rId27"/>
    <p:sldId id="346" r:id="rId28"/>
    <p:sldId id="347" r:id="rId29"/>
    <p:sldId id="377" r:id="rId30"/>
    <p:sldId id="268" r:id="rId31"/>
    <p:sldId id="273" r:id="rId32"/>
    <p:sldId id="280" r:id="rId33"/>
    <p:sldId id="266" r:id="rId34"/>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1B9"/>
    <a:srgbClr val="524B4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5EBC40-8C4B-8C40-A04C-5881561F646D}" v="115" dt="2023-12-11T20:52:01.2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693"/>
    <p:restoredTop sz="96405"/>
  </p:normalViewPr>
  <p:slideViewPr>
    <p:cSldViewPr snapToGrid="0">
      <p:cViewPr varScale="1">
        <p:scale>
          <a:sx n="63" d="100"/>
          <a:sy n="63" d="100"/>
        </p:scale>
        <p:origin x="860" y="52"/>
      </p:cViewPr>
      <p:guideLst/>
    </p:cSldViewPr>
  </p:slideViewPr>
  <p:notesTextViewPr>
    <p:cViewPr>
      <p:scale>
        <a:sx n="1" d="1"/>
        <a:sy n="1" d="1"/>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r>
              <a:rPr lang="nl-NL"/>
              <a:t>Totale opbrengsten</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nl-NL"/>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17488832924241879"/>
          <c:y val="0.16656008638917402"/>
          <c:w val="0.57505339229856545"/>
          <c:h val="0.71933308876548052"/>
        </c:manualLayout>
      </c:layout>
      <c:bar3DChart>
        <c:barDir val="col"/>
        <c:grouping val="standard"/>
        <c:varyColors val="0"/>
        <c:ser>
          <c:idx val="0"/>
          <c:order val="0"/>
          <c:tx>
            <c:strRef>
              <c:f>'[Doarpskooperaasje Grou begroting 2023-2028 tbv ALV.xlsx]Opbrengsten'!$A$4:$B$4</c:f>
              <c:strCache>
                <c:ptCount val="2"/>
                <c:pt idx="0">
                  <c:v>Omzet energie en overige activiteiten</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'[Doarpskooperaasje Grou begroting 2023-2028 tbv ALV.xlsx]Opbrengsten'!$C$3:$G$3</c:f>
              <c:numCache>
                <c:formatCode>General</c:formatCode>
                <c:ptCount val="5"/>
                <c:pt idx="0">
                  <c:v>2024</c:v>
                </c:pt>
                <c:pt idx="1">
                  <c:v>2025</c:v>
                </c:pt>
                <c:pt idx="2">
                  <c:v>2026</c:v>
                </c:pt>
                <c:pt idx="3">
                  <c:v>2027</c:v>
                </c:pt>
                <c:pt idx="4">
                  <c:v>2028</c:v>
                </c:pt>
              </c:numCache>
            </c:numRef>
          </c:cat>
          <c:val>
            <c:numRef>
              <c:f>'[Doarpskooperaasje Grou begroting 2023-2028 tbv ALV.xlsx]Opbrengsten'!$C$4:$G$4</c:f>
              <c:numCache>
                <c:formatCode>_("€"* #,##0.00_);_("€"* \(#,##0.00\);_("€"* "-"??_);_(@_)</c:formatCode>
                <c:ptCount val="5"/>
                <c:pt idx="0">
                  <c:v>0</c:v>
                </c:pt>
                <c:pt idx="1">
                  <c:v>0</c:v>
                </c:pt>
                <c:pt idx="2">
                  <c:v>25000</c:v>
                </c:pt>
                <c:pt idx="3">
                  <c:v>50000</c:v>
                </c:pt>
                <c:pt idx="4">
                  <c:v>75000</c:v>
                </c:pt>
              </c:numCache>
            </c:numRef>
          </c:val>
          <c:extLst>
            <c:ext xmlns:c16="http://schemas.microsoft.com/office/drawing/2014/chart" uri="{C3380CC4-5D6E-409C-BE32-E72D297353CC}">
              <c16:uniqueId val="{00000000-C39D-491B-8939-62BCCE017E5D}"/>
            </c:ext>
          </c:extLst>
        </c:ser>
        <c:ser>
          <c:idx val="1"/>
          <c:order val="1"/>
          <c:tx>
            <c:strRef>
              <c:f>'[Doarpskooperaasje Grou begroting 2023-2028 tbv ALV.xlsx]Opbrengsten'!$A$5:$B$5</c:f>
              <c:strCache>
                <c:ptCount val="2"/>
                <c:pt idx="0">
                  <c:v>Bijdrage gemeente Leeuwarden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'[Doarpskooperaasje Grou begroting 2023-2028 tbv ALV.xlsx]Opbrengsten'!$C$3:$G$3</c:f>
              <c:numCache>
                <c:formatCode>General</c:formatCode>
                <c:ptCount val="5"/>
                <c:pt idx="0">
                  <c:v>2024</c:v>
                </c:pt>
                <c:pt idx="1">
                  <c:v>2025</c:v>
                </c:pt>
                <c:pt idx="2">
                  <c:v>2026</c:v>
                </c:pt>
                <c:pt idx="3">
                  <c:v>2027</c:v>
                </c:pt>
                <c:pt idx="4">
                  <c:v>2028</c:v>
                </c:pt>
              </c:numCache>
            </c:numRef>
          </c:cat>
          <c:val>
            <c:numRef>
              <c:f>'[Doarpskooperaasje Grou begroting 2023-2028 tbv ALV.xlsx]Opbrengsten'!$C$5:$G$5</c:f>
              <c:numCache>
                <c:formatCode>_("€"* #,##0.00_);_("€"* \(#,##0.00\);_("€"* "-"??_);_(@_)</c:formatCode>
                <c:ptCount val="5"/>
                <c:pt idx="0">
                  <c:v>75000</c:v>
                </c:pt>
                <c:pt idx="1">
                  <c:v>75000</c:v>
                </c:pt>
                <c:pt idx="2">
                  <c:v>50000</c:v>
                </c:pt>
                <c:pt idx="3">
                  <c:v>25000</c:v>
                </c:pt>
                <c:pt idx="4">
                  <c:v>0</c:v>
                </c:pt>
              </c:numCache>
            </c:numRef>
          </c:val>
          <c:extLst>
            <c:ext xmlns:c16="http://schemas.microsoft.com/office/drawing/2014/chart" uri="{C3380CC4-5D6E-409C-BE32-E72D297353CC}">
              <c16:uniqueId val="{00000001-C39D-491B-8939-62BCCE017E5D}"/>
            </c:ext>
          </c:extLst>
        </c:ser>
        <c:ser>
          <c:idx val="2"/>
          <c:order val="2"/>
          <c:tx>
            <c:strRef>
              <c:f>'[Doarpskooperaasje Grou begroting 2023-2028 tbv ALV.xlsx]Opbrengsten'!$A$6:$B$6</c:f>
              <c:strCache>
                <c:ptCount val="2"/>
                <c:pt idx="0">
                  <c:v>Overige opbrengsten/subsidies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invertIfNegative val="0"/>
          <c:cat>
            <c:numRef>
              <c:f>'[Doarpskooperaasje Grou begroting 2023-2028 tbv ALV.xlsx]Opbrengsten'!$C$3:$G$3</c:f>
              <c:numCache>
                <c:formatCode>General</c:formatCode>
                <c:ptCount val="5"/>
                <c:pt idx="0">
                  <c:v>2024</c:v>
                </c:pt>
                <c:pt idx="1">
                  <c:v>2025</c:v>
                </c:pt>
                <c:pt idx="2">
                  <c:v>2026</c:v>
                </c:pt>
                <c:pt idx="3">
                  <c:v>2027</c:v>
                </c:pt>
                <c:pt idx="4">
                  <c:v>2028</c:v>
                </c:pt>
              </c:numCache>
            </c:numRef>
          </c:cat>
          <c:val>
            <c:numRef>
              <c:f>'[Doarpskooperaasje Grou begroting 2023-2028 tbv ALV.xlsx]Opbrengsten'!$C$6:$G$6</c:f>
              <c:numCache>
                <c:formatCode>_("€"* #,##0.00_);_("€"* \(#,##0.00\);_("€"* "-"??_);_(@_)</c:formatCode>
                <c:ptCount val="5"/>
                <c:pt idx="0">
                  <c:v>50000</c:v>
                </c:pt>
                <c:pt idx="1">
                  <c:v>50000</c:v>
                </c:pt>
                <c:pt idx="2">
                  <c:v>50000</c:v>
                </c:pt>
                <c:pt idx="3">
                  <c:v>50000</c:v>
                </c:pt>
                <c:pt idx="4">
                  <c:v>50000</c:v>
                </c:pt>
              </c:numCache>
            </c:numRef>
          </c:val>
          <c:extLst>
            <c:ext xmlns:c16="http://schemas.microsoft.com/office/drawing/2014/chart" uri="{C3380CC4-5D6E-409C-BE32-E72D297353CC}">
              <c16:uniqueId val="{00000002-C39D-491B-8939-62BCCE017E5D}"/>
            </c:ext>
          </c:extLst>
        </c:ser>
        <c:dLbls>
          <c:showLegendKey val="0"/>
          <c:showVal val="0"/>
          <c:showCatName val="0"/>
          <c:showSerName val="0"/>
          <c:showPercent val="0"/>
          <c:showBubbleSize val="0"/>
        </c:dLbls>
        <c:gapWidth val="150"/>
        <c:shape val="box"/>
        <c:axId val="565038864"/>
        <c:axId val="565035256"/>
        <c:axId val="628769688"/>
      </c:bar3DChart>
      <c:catAx>
        <c:axId val="56503886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65035256"/>
        <c:crosses val="autoZero"/>
        <c:auto val="1"/>
        <c:lblAlgn val="ctr"/>
        <c:lblOffset val="100"/>
        <c:noMultiLvlLbl val="0"/>
      </c:catAx>
      <c:valAx>
        <c:axId val="565035256"/>
        <c:scaling>
          <c:orientation val="minMax"/>
        </c:scaling>
        <c:delete val="0"/>
        <c:axPos val="l"/>
        <c:majorGridlines>
          <c:spPr>
            <a:ln w="9525" cap="flat" cmpd="sng" algn="ctr">
              <a:solidFill>
                <a:schemeClr val="tx1">
                  <a:lumMod val="15000"/>
                  <a:lumOff val="85000"/>
                </a:schemeClr>
              </a:solidFill>
              <a:round/>
            </a:ln>
            <a:effectLst/>
          </c:spPr>
        </c:majorGridlines>
        <c:numFmt formatCode="_(&quot;€&quot;* #,##0.00_);_(&quot;€&quot;* \(#,##0.00\);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65038864"/>
        <c:crosses val="autoZero"/>
        <c:crossBetween val="between"/>
      </c:valAx>
      <c:serAx>
        <c:axId val="628769688"/>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crossAx val="565035256"/>
        <c:crosses val="autoZero"/>
      </c:ser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215B86-A68D-A354-0D49-B754AF6CDFA7}"/>
              </a:ext>
            </a:extLst>
          </p:cNvPr>
          <p:cNvSpPr>
            <a:spLocks noGrp="1"/>
          </p:cNvSpPr>
          <p:nvPr>
            <p:ph type="ctrTitle"/>
          </p:nvPr>
        </p:nvSpPr>
        <p:spPr>
          <a:xfrm>
            <a:off x="1524000" y="1122363"/>
            <a:ext cx="9144000" cy="2387600"/>
          </a:xfrm>
        </p:spPr>
        <p:txBody>
          <a:bodyPr anchor="b"/>
          <a:lstStyle>
            <a:lvl1pPr algn="ctr">
              <a:defRPr sz="6000"/>
            </a:lvl1pPr>
          </a:lstStyle>
          <a:p>
            <a:r>
              <a:rPr lang="nl-NL" dirty="0"/>
              <a:t>Klik om stijl te bewerken</a:t>
            </a:r>
          </a:p>
        </p:txBody>
      </p:sp>
      <p:sp>
        <p:nvSpPr>
          <p:cNvPr id="3" name="Ondertitel 2">
            <a:extLst>
              <a:ext uri="{FF2B5EF4-FFF2-40B4-BE49-F238E27FC236}">
                <a16:creationId xmlns:a16="http://schemas.microsoft.com/office/drawing/2014/main" id="{6C50CE52-F595-5B7C-DF2A-AACB87EC6B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4" name="Tijdelijke aanduiding voor datum 3">
            <a:extLst>
              <a:ext uri="{FF2B5EF4-FFF2-40B4-BE49-F238E27FC236}">
                <a16:creationId xmlns:a16="http://schemas.microsoft.com/office/drawing/2014/main" id="{93E61D21-90F6-5751-5365-1F67B7D70E66}"/>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4BB1DEA4-AF86-0EA6-D1A5-69C65A3888C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922B75D-AC4B-A910-00E2-995146C64D46}"/>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3461245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6A7426-B1FD-BEBF-F896-8179DBED5D48}"/>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B60C8B4-BBC4-0F54-870E-9C05F1337F27}"/>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8911A67-0E65-AF85-ECAC-4CF9B2ED137A}"/>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30F3D8A4-DE92-2AF0-7DB4-E9A34006B2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59DFAFB-86D2-D82A-C6CD-44885EF66451}"/>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19224744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1FD0DF-A52C-2F8D-92C1-AB6DE7519898}"/>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5446DA6C-5A4B-B8F8-C1A5-431468DEFF58}"/>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D16AEA5A-45E7-3D57-3746-1BEEBE96D951}"/>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4706D61E-6E39-A213-9313-B81BDA88D732}"/>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6A78665-93C4-1F84-5493-155CEB07CFF0}"/>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972610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3DAC11-4B88-7E4A-ACF1-ACBF1D1B7E1E}"/>
              </a:ext>
            </a:extLst>
          </p:cNvPr>
          <p:cNvSpPr>
            <a:spLocks noGrp="1"/>
          </p:cNvSpPr>
          <p:nvPr>
            <p:ph type="title"/>
          </p:nvPr>
        </p:nvSpPr>
        <p:spPr/>
        <p:txBody>
          <a:bodyPr/>
          <a:lstStyle>
            <a:lvl1pPr>
              <a:defRPr b="0" i="0">
                <a:latin typeface="+mj-lt"/>
                <a:ea typeface="Yu Gothic UI" panose="020B0500000000000000" pitchFamily="34" charset="-128"/>
              </a:defRPr>
            </a:lvl1pPr>
          </a:lstStyle>
          <a:p>
            <a:r>
              <a:rPr lang="nl-NL" dirty="0"/>
              <a:t>Klik om stijl te bewerken</a:t>
            </a:r>
          </a:p>
        </p:txBody>
      </p:sp>
      <p:sp>
        <p:nvSpPr>
          <p:cNvPr id="3" name="Tijdelijke aanduiding voor inhoud 2">
            <a:extLst>
              <a:ext uri="{FF2B5EF4-FFF2-40B4-BE49-F238E27FC236}">
                <a16:creationId xmlns:a16="http://schemas.microsoft.com/office/drawing/2014/main" id="{A5B2B9DD-E810-EE51-1E7E-01FC08B03DF6}"/>
              </a:ext>
            </a:extLst>
          </p:cNvPr>
          <p:cNvSpPr>
            <a:spLocks noGrp="1"/>
          </p:cNvSpPr>
          <p:nvPr>
            <p:ph idx="1"/>
          </p:nvPr>
        </p:nvSpPr>
        <p:spPr/>
        <p:txBody>
          <a:bodyPr/>
          <a:lstStyle>
            <a:lvl1pPr marL="0" indent="0">
              <a:buNone/>
              <a:defRPr b="0" i="0">
                <a:latin typeface="+mn-lt"/>
                <a:ea typeface="Yu Gothic UI Semilight" panose="020B0400000000000000" pitchFamily="34" charset="-128"/>
              </a:defRPr>
            </a:lvl1pPr>
            <a:lvl2pPr>
              <a:defRPr b="0" i="0">
                <a:latin typeface="+mj-lt"/>
                <a:ea typeface="Yu Gothic UI Light" panose="020B0300000000000000" pitchFamily="34" charset="-128"/>
              </a:defRPr>
            </a:lvl2pPr>
            <a:lvl3pPr>
              <a:defRPr b="0" i="0">
                <a:latin typeface="+mj-lt"/>
                <a:ea typeface="Yu Gothic UI Light" panose="020B0300000000000000" pitchFamily="34" charset="-128"/>
              </a:defRPr>
            </a:lvl3pPr>
            <a:lvl4pPr>
              <a:defRPr b="0" i="0">
                <a:latin typeface="+mj-lt"/>
                <a:ea typeface="Yu Gothic UI Light" panose="020B0300000000000000" pitchFamily="34" charset="-128"/>
              </a:defRPr>
            </a:lvl4pPr>
            <a:lvl5pPr>
              <a:defRPr b="0" i="0">
                <a:latin typeface="+mj-lt"/>
                <a:ea typeface="Yu Gothic UI Light" panose="020B0300000000000000" pitchFamily="34" charset="-128"/>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8953A544-DD0A-D2D4-F31D-8FD2BDBFF7D0}"/>
              </a:ext>
            </a:extLst>
          </p:cNvPr>
          <p:cNvSpPr>
            <a:spLocks noGrp="1"/>
          </p:cNvSpPr>
          <p:nvPr>
            <p:ph type="dt" sz="half" idx="10"/>
          </p:nvPr>
        </p:nvSpPr>
        <p:spPr/>
        <p:txBody>
          <a:bodyPr/>
          <a:lstStyle/>
          <a:p>
            <a:fld id="{3CED1F57-BB40-774F-968F-6AC6FF29DCDD}" type="datetimeFigureOut">
              <a:rPr lang="nl-NL" smtClean="0"/>
              <a:t>15-11-2024</a:t>
            </a:fld>
            <a:endParaRPr lang="nl-NL" dirty="0"/>
          </a:p>
        </p:txBody>
      </p:sp>
      <p:sp>
        <p:nvSpPr>
          <p:cNvPr id="5" name="Tijdelijke aanduiding voor voettekst 4">
            <a:extLst>
              <a:ext uri="{FF2B5EF4-FFF2-40B4-BE49-F238E27FC236}">
                <a16:creationId xmlns:a16="http://schemas.microsoft.com/office/drawing/2014/main" id="{29708E71-96D0-0F58-EF25-14B3E957B3D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484FCEB-0245-407B-2581-B2928A7B6A9A}"/>
              </a:ext>
            </a:extLst>
          </p:cNvPr>
          <p:cNvSpPr>
            <a:spLocks noGrp="1"/>
          </p:cNvSpPr>
          <p:nvPr>
            <p:ph type="sldNum" sz="quarter" idx="12"/>
          </p:nvPr>
        </p:nvSpPr>
        <p:spPr/>
        <p:txBody>
          <a:bodyPr/>
          <a:lstStyle/>
          <a:p>
            <a:fld id="{5FF2807E-8E97-3840-A859-ABF38D5F05B7}" type="slidenum">
              <a:rPr lang="nl-NL" smtClean="0"/>
              <a:t>‹nr.›</a:t>
            </a:fld>
            <a:endParaRPr lang="nl-NL" dirty="0"/>
          </a:p>
        </p:txBody>
      </p:sp>
    </p:spTree>
    <p:extLst>
      <p:ext uri="{BB962C8B-B14F-4D97-AF65-F5344CB8AC3E}">
        <p14:creationId xmlns:p14="http://schemas.microsoft.com/office/powerpoint/2010/main" val="137719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5C6C7-5B40-2D4D-45E5-855A5F8DD351}"/>
              </a:ext>
            </a:extLst>
          </p:cNvPr>
          <p:cNvSpPr>
            <a:spLocks noGrp="1"/>
          </p:cNvSpPr>
          <p:nvPr>
            <p:ph type="title"/>
          </p:nvPr>
        </p:nvSpPr>
        <p:spPr>
          <a:xfrm>
            <a:off x="831850" y="1709738"/>
            <a:ext cx="10515600" cy="2852737"/>
          </a:xfrm>
        </p:spPr>
        <p:txBody>
          <a:bodyPr anchor="b"/>
          <a:lstStyle>
            <a:lvl1pPr>
              <a:defRPr sz="6000">
                <a:latin typeface="+mj-lt"/>
              </a:defRPr>
            </a:lvl1pPr>
          </a:lstStyle>
          <a:p>
            <a:r>
              <a:rPr lang="nl-NL" dirty="0"/>
              <a:t>Klik om stijl te bewerken</a:t>
            </a:r>
          </a:p>
        </p:txBody>
      </p:sp>
      <p:sp>
        <p:nvSpPr>
          <p:cNvPr id="3" name="Tijdelijke aanduiding voor tekst 2">
            <a:extLst>
              <a:ext uri="{FF2B5EF4-FFF2-40B4-BE49-F238E27FC236}">
                <a16:creationId xmlns:a16="http://schemas.microsoft.com/office/drawing/2014/main" id="{313D8800-FAC6-FABB-2E50-6798C0B0EF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dirty="0"/>
              <a:t>Klikken om de tekststijl van het model te bewerken</a:t>
            </a:r>
          </a:p>
        </p:txBody>
      </p:sp>
      <p:sp>
        <p:nvSpPr>
          <p:cNvPr id="4" name="Tijdelijke aanduiding voor datum 3">
            <a:extLst>
              <a:ext uri="{FF2B5EF4-FFF2-40B4-BE49-F238E27FC236}">
                <a16:creationId xmlns:a16="http://schemas.microsoft.com/office/drawing/2014/main" id="{5FE311C1-60EA-31D8-1436-DB966C246BF5}"/>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E6676E6C-058F-A161-7A6F-F535C8E7D3FF}"/>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7B7DD93E-6137-5D5C-E453-1064CED3F12F}"/>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374526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3C9E99-8933-81F5-7213-F16FB99A7AFE}"/>
              </a:ext>
            </a:extLst>
          </p:cNvPr>
          <p:cNvSpPr>
            <a:spLocks noGrp="1"/>
          </p:cNvSpPr>
          <p:nvPr>
            <p:ph type="title"/>
          </p:nvPr>
        </p:nvSpPr>
        <p:spPr/>
        <p:txBody>
          <a:bodyPr/>
          <a:lstStyle/>
          <a:p>
            <a:r>
              <a:rPr lang="nl-NL" dirty="0"/>
              <a:t>Klik om stijl te bewerken</a:t>
            </a:r>
          </a:p>
        </p:txBody>
      </p:sp>
      <p:sp>
        <p:nvSpPr>
          <p:cNvPr id="3" name="Tijdelijke aanduiding voor inhoud 2">
            <a:extLst>
              <a:ext uri="{FF2B5EF4-FFF2-40B4-BE49-F238E27FC236}">
                <a16:creationId xmlns:a16="http://schemas.microsoft.com/office/drawing/2014/main" id="{477C41ED-57C6-7750-2027-5ECF30E7960F}"/>
              </a:ext>
            </a:extLst>
          </p:cNvPr>
          <p:cNvSpPr>
            <a:spLocks noGrp="1"/>
          </p:cNvSpPr>
          <p:nvPr>
            <p:ph sz="half" idx="1"/>
          </p:nvPr>
        </p:nvSpPr>
        <p:spPr>
          <a:xfrm>
            <a:off x="838200" y="1825625"/>
            <a:ext cx="5181600" cy="435133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inhoud 3">
            <a:extLst>
              <a:ext uri="{FF2B5EF4-FFF2-40B4-BE49-F238E27FC236}">
                <a16:creationId xmlns:a16="http://schemas.microsoft.com/office/drawing/2014/main" id="{59571393-0A11-FB3F-6EBB-8A3C020AE9A6}"/>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E4AC71B-3D7A-D7C7-BEC8-8BC27177A1CA}"/>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60806297-E0DB-8BB6-67F1-0473EBF3276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F957963C-C58C-A8CF-0997-DDC3A03A1335}"/>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213993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CF5B5-CA26-A28F-3418-9FBA22C95E0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5CB1111-4495-16D3-E4D5-26539EBD6A8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C2ADF3FF-7475-796B-2704-B65C8BDC6432}"/>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8A0E5B6-C940-3EEC-3453-1282CC1C5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68059EB-C5B6-760A-C375-10CD0BDAB4CC}"/>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FAC4D0E9-93BD-966E-160C-D79C883BBDBA}"/>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8" name="Tijdelijke aanduiding voor voettekst 7">
            <a:extLst>
              <a:ext uri="{FF2B5EF4-FFF2-40B4-BE49-F238E27FC236}">
                <a16:creationId xmlns:a16="http://schemas.microsoft.com/office/drawing/2014/main" id="{FDD8F28D-A35B-FBA2-97B8-E422710DC6B1}"/>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5CFAD736-BCB5-BDC8-2AF5-9AD2E92351B0}"/>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148947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02CB00-DE17-6F69-BDC5-B43CBEB67ED9}"/>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AA6D5950-6534-5699-95DC-305C9A70E329}"/>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4" name="Tijdelijke aanduiding voor voettekst 3">
            <a:extLst>
              <a:ext uri="{FF2B5EF4-FFF2-40B4-BE49-F238E27FC236}">
                <a16:creationId xmlns:a16="http://schemas.microsoft.com/office/drawing/2014/main" id="{566504A0-B8EE-F4E2-E543-6BF754BD71F8}"/>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E30D9D7D-8F83-7588-302E-722D47706CD1}"/>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1828413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42B1E054-EBF1-2429-D4A0-205EA441F9DD}"/>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3" name="Tijdelijke aanduiding voor voettekst 2">
            <a:extLst>
              <a:ext uri="{FF2B5EF4-FFF2-40B4-BE49-F238E27FC236}">
                <a16:creationId xmlns:a16="http://schemas.microsoft.com/office/drawing/2014/main" id="{1F62306D-D5BC-40B9-FB69-99A4773D7FDA}"/>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B982421B-F96C-91F7-F799-367AA969FAC0}"/>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2552648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757725-38A4-3A94-09DD-888CEB3F348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8789D922-EC06-F82D-3D2A-D6F6F21892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754A31E-B2EA-AE14-545B-0B4DDE1473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B3576862-8682-8286-E769-3BCA15CB972C}"/>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149808EF-A1FB-3708-58A7-AC17B794E7A0}"/>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2774875E-5DC0-9C97-7003-A4CC47589DA6}"/>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129719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2CDE6B-D3DD-821B-D6BB-08A62CECCB84}"/>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FB8D0FCC-59BF-B538-9626-2F2229E5680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29E430A7-8F2F-6A6C-DE79-7E79855B97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6B4F7277-E2EA-ED2F-71FD-584D3D49BEEE}"/>
              </a:ext>
            </a:extLst>
          </p:cNvPr>
          <p:cNvSpPr>
            <a:spLocks noGrp="1"/>
          </p:cNvSpPr>
          <p:nvPr>
            <p:ph type="dt" sz="half" idx="10"/>
          </p:nvPr>
        </p:nvSpPr>
        <p:spPr/>
        <p:txBody>
          <a:bodyPr/>
          <a:lstStyle/>
          <a:p>
            <a:fld id="{3CED1F57-BB40-774F-968F-6AC6FF29DCDD}" type="datetimeFigureOut">
              <a:rPr lang="nl-NL" smtClean="0"/>
              <a:t>15-11-2024</a:t>
            </a:fld>
            <a:endParaRPr lang="nl-NL"/>
          </a:p>
        </p:txBody>
      </p:sp>
      <p:sp>
        <p:nvSpPr>
          <p:cNvPr id="6" name="Tijdelijke aanduiding voor voettekst 5">
            <a:extLst>
              <a:ext uri="{FF2B5EF4-FFF2-40B4-BE49-F238E27FC236}">
                <a16:creationId xmlns:a16="http://schemas.microsoft.com/office/drawing/2014/main" id="{349B718B-2F3F-8A71-2E67-7D06272B0393}"/>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445F834-3D68-0BFF-5BA8-BF701D6EAD22}"/>
              </a:ext>
            </a:extLst>
          </p:cNvPr>
          <p:cNvSpPr>
            <a:spLocks noGrp="1"/>
          </p:cNvSpPr>
          <p:nvPr>
            <p:ph type="sldNum" sz="quarter" idx="12"/>
          </p:nvPr>
        </p:nvSpPr>
        <p:spPr/>
        <p:txBody>
          <a:bodyPr/>
          <a:lstStyle/>
          <a:p>
            <a:fld id="{5FF2807E-8E97-3840-A859-ABF38D5F05B7}" type="slidenum">
              <a:rPr lang="nl-NL" smtClean="0"/>
              <a:t>‹nr.›</a:t>
            </a:fld>
            <a:endParaRPr lang="nl-NL"/>
          </a:p>
        </p:txBody>
      </p:sp>
    </p:spTree>
    <p:extLst>
      <p:ext uri="{BB962C8B-B14F-4D97-AF65-F5344CB8AC3E}">
        <p14:creationId xmlns:p14="http://schemas.microsoft.com/office/powerpoint/2010/main" val="2011360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EEA35F45-7FC6-3C0B-BE78-17ADFD04AC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3ECF4270-F7F5-76FD-3E5F-0DE7419457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4B30808-16D7-3A95-0196-8BBB02FB1F0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ED1F57-BB40-774F-968F-6AC6FF29DCDD}" type="datetimeFigureOut">
              <a:rPr lang="nl-NL" smtClean="0"/>
              <a:t>15-11-2024</a:t>
            </a:fld>
            <a:endParaRPr lang="nl-NL"/>
          </a:p>
        </p:txBody>
      </p:sp>
      <p:sp>
        <p:nvSpPr>
          <p:cNvPr id="5" name="Tijdelijke aanduiding voor voettekst 4">
            <a:extLst>
              <a:ext uri="{FF2B5EF4-FFF2-40B4-BE49-F238E27FC236}">
                <a16:creationId xmlns:a16="http://schemas.microsoft.com/office/drawing/2014/main" id="{03822EE1-0403-C399-2043-C1EE421B55A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23C5DB21-68CA-78DE-977A-4B07D5F97F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F2807E-8E97-3840-A859-ABF38D5F05B7}" type="slidenum">
              <a:rPr lang="nl-NL" smtClean="0"/>
              <a:t>‹nr.›</a:t>
            </a:fld>
            <a:endParaRPr lang="nl-NL"/>
          </a:p>
        </p:txBody>
      </p:sp>
      <p:pic>
        <p:nvPicPr>
          <p:cNvPr id="8" name="Picture 11" descr="Afbeelding met tekst, Lettertype, logo, Graphics&#10;&#10;Automatisch gegenereerde beschrijving">
            <a:extLst>
              <a:ext uri="{FF2B5EF4-FFF2-40B4-BE49-F238E27FC236}">
                <a16:creationId xmlns:a16="http://schemas.microsoft.com/office/drawing/2014/main" id="{315BEC46-963D-4DAC-20E3-152DB8D8F3F3}"/>
              </a:ext>
            </a:extLst>
          </p:cNvPr>
          <p:cNvPicPr>
            <a:picLocks noChangeAspect="1"/>
          </p:cNvPicPr>
          <p:nvPr userDrawn="1"/>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35178833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7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FB71C64-DBD0-72FB-9EBA-90A7FD3FD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14" b="8077"/>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78" name="Group 107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79" name="Freeform: Shape 107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Ondertitel 2">
            <a:extLst>
              <a:ext uri="{FF2B5EF4-FFF2-40B4-BE49-F238E27FC236}">
                <a16:creationId xmlns:a16="http://schemas.microsoft.com/office/drawing/2014/main" id="{B49ED18F-D0A7-7B00-82C3-5808F08A7D39}"/>
              </a:ext>
            </a:extLst>
          </p:cNvPr>
          <p:cNvSpPr>
            <a:spLocks noGrp="1"/>
          </p:cNvSpPr>
          <p:nvPr>
            <p:ph type="subTitle" idx="1"/>
          </p:nvPr>
        </p:nvSpPr>
        <p:spPr>
          <a:xfrm>
            <a:off x="1734588" y="5884822"/>
            <a:ext cx="9416898" cy="484374"/>
          </a:xfrm>
        </p:spPr>
        <p:txBody>
          <a:bodyPr anchor="b">
            <a:normAutofit/>
          </a:bodyPr>
          <a:lstStyle/>
          <a:p>
            <a:pPr algn="l"/>
            <a:r>
              <a:rPr lang="nl-NL" sz="2800" dirty="0">
                <a:solidFill>
                  <a:srgbClr val="1D71B9"/>
                </a:solidFill>
                <a:ea typeface="Yu Gothic UI Light" panose="020B0300000000000000" pitchFamily="34" charset="-128"/>
                <a:cs typeface="Arial Narrow" panose="020B0604020202020204" pitchFamily="34" charset="0"/>
              </a:rPr>
              <a:t>Samen voor een blijvend sterk en leefbaar dorp</a:t>
            </a:r>
          </a:p>
        </p:txBody>
      </p:sp>
      <p:pic>
        <p:nvPicPr>
          <p:cNvPr id="6" name="Picture 11" descr="Afbeelding met tekst, Lettertype, logo, Graphics&#10;&#10;Automatisch gegenereerde beschrijving">
            <a:extLst>
              <a:ext uri="{FF2B5EF4-FFF2-40B4-BE49-F238E27FC236}">
                <a16:creationId xmlns:a16="http://schemas.microsoft.com/office/drawing/2014/main" id="{5B47D475-74BB-737E-AEBA-EE588DFD35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1815" y="4154788"/>
            <a:ext cx="3576284" cy="1788142"/>
          </a:xfrm>
          <a:prstGeom prst="rect">
            <a:avLst/>
          </a:prstGeom>
          <a:noFill/>
          <a:ln>
            <a:noFill/>
          </a:ln>
        </p:spPr>
      </p:pic>
    </p:spTree>
    <p:extLst>
      <p:ext uri="{BB962C8B-B14F-4D97-AF65-F5344CB8AC3E}">
        <p14:creationId xmlns:p14="http://schemas.microsoft.com/office/powerpoint/2010/main" val="3161705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6"/>
            <a:ext cx="10515600" cy="1312248"/>
          </a:xfrm>
        </p:spPr>
        <p:txBody>
          <a:bodyPr>
            <a:normAutofit/>
          </a:bodyPr>
          <a:lstStyle/>
          <a:p>
            <a:r>
              <a:rPr lang="nl-NL" sz="4000" dirty="0">
                <a:ea typeface="Yu Gothic UI Semilight" panose="020B0400000000000000" pitchFamily="34" charset="-128"/>
                <a:cs typeface="Arial" panose="020B0604020202020204" pitchFamily="34" charset="0"/>
              </a:rPr>
              <a:t>Wat doen we dan?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929383"/>
            <a:ext cx="10515600" cy="4563491"/>
          </a:xfrm>
        </p:spPr>
        <p:txBody>
          <a:bodyPr>
            <a:normAutofit/>
          </a:bodyPr>
          <a:lstStyle/>
          <a:p>
            <a:pPr marL="0" lvl="0" indent="0">
              <a:lnSpc>
                <a:spcPct val="120000"/>
              </a:lnSpc>
              <a:buNone/>
            </a:pPr>
            <a:r>
              <a:rPr lang="nl-NL" sz="2400" kern="100" dirty="0">
                <a:effectLst/>
                <a:ea typeface="Yu Gothic UI" panose="020B0500000000000000" pitchFamily="34" charset="-128"/>
                <a:cs typeface="Times New Roman" panose="02020603050405020304" pitchFamily="18" charset="0"/>
              </a:rPr>
              <a:t>Duurzaam en energieneutraal Grou</a:t>
            </a:r>
          </a:p>
          <a:p>
            <a:pPr>
              <a:lnSpc>
                <a:spcPct val="120000"/>
              </a:lnSpc>
            </a:pPr>
            <a:r>
              <a:rPr lang="nl-NL" sz="2400" dirty="0">
                <a:latin typeface="+mj-lt"/>
                <a:ea typeface="Yu Gothic UI Light" panose="020B0300000000000000" pitchFamily="34" charset="-128"/>
                <a:cs typeface="Arial" panose="020B0604020202020204" pitchFamily="34" charset="0"/>
              </a:rPr>
              <a:t>Energie coöperatie</a:t>
            </a:r>
            <a:endParaRPr lang="nl-NL" sz="2400" kern="100" dirty="0">
              <a:effectLst/>
              <a:latin typeface="+mj-lt"/>
              <a:ea typeface="Yu Gothic UI" panose="020B0500000000000000" pitchFamily="34" charset="-128"/>
              <a:cs typeface="Times New Roman" panose="02020603050405020304" pitchFamily="18" charset="0"/>
            </a:endParaRPr>
          </a:p>
          <a:p>
            <a:pPr marL="0" lvl="0" indent="0">
              <a:lnSpc>
                <a:spcPct val="120000"/>
              </a:lnSpc>
              <a:buNone/>
            </a:pPr>
            <a:r>
              <a:rPr lang="nl-NL" sz="2400" kern="100" dirty="0">
                <a:effectLst/>
                <a:ea typeface="Yu Gothic UI" panose="020B0500000000000000" pitchFamily="34" charset="-128"/>
                <a:cs typeface="Times New Roman" panose="02020603050405020304" pitchFamily="18" charset="0"/>
              </a:rPr>
              <a:t>Grou als toeristische hot spot voor de omgeving</a:t>
            </a:r>
          </a:p>
          <a:p>
            <a:pPr>
              <a:lnSpc>
                <a:spcPct val="120000"/>
              </a:lnSpc>
            </a:pPr>
            <a:r>
              <a:rPr lang="nl-NL" sz="2400" dirty="0">
                <a:latin typeface="+mj-lt"/>
                <a:ea typeface="Yu Gothic UI Light" panose="020B0300000000000000" pitchFamily="34" charset="-128"/>
                <a:cs typeface="Arial" panose="020B0604020202020204" pitchFamily="34" charset="0"/>
              </a:rPr>
              <a:t>O.a. Nationaal Park de Alde Feanen</a:t>
            </a:r>
            <a:endParaRPr lang="nl-NL" sz="2400" kern="100" dirty="0">
              <a:effectLst/>
              <a:latin typeface="+mj-lt"/>
              <a:ea typeface="Yu Gothic UI" panose="020B0500000000000000" pitchFamily="34" charset="-128"/>
              <a:cs typeface="Times New Roman" panose="02020603050405020304" pitchFamily="18" charset="0"/>
            </a:endParaRPr>
          </a:p>
          <a:p>
            <a:pPr marL="0" lvl="0" indent="0">
              <a:lnSpc>
                <a:spcPct val="120000"/>
              </a:lnSpc>
              <a:spcAft>
                <a:spcPts val="200"/>
              </a:spcAft>
              <a:buNone/>
            </a:pPr>
            <a:r>
              <a:rPr lang="nl-NL" sz="2400" kern="100" dirty="0">
                <a:effectLst/>
                <a:ea typeface="Yu Gothic UI" panose="020B0500000000000000" pitchFamily="34" charset="-128"/>
                <a:cs typeface="Times New Roman" panose="02020603050405020304" pitchFamily="18" charset="0"/>
              </a:rPr>
              <a:t>Een multifunctioneel centrum in Grou</a:t>
            </a:r>
          </a:p>
          <a:p>
            <a:pPr>
              <a:lnSpc>
                <a:spcPct val="120000"/>
              </a:lnSpc>
            </a:pPr>
            <a:r>
              <a:rPr lang="nl-NL" sz="2400" dirty="0">
                <a:latin typeface="+mj-lt"/>
                <a:ea typeface="Yu Gothic UI Light" panose="020B0300000000000000" pitchFamily="34" charset="-128"/>
                <a:cs typeface="Arial" panose="020B0604020202020204" pitchFamily="34" charset="0"/>
              </a:rPr>
              <a:t>Mogelijkheden van onderbrengen van cultuur, Bieb, geloof, onderdak van het NP Alde Feanen, Dorpsmanager, </a:t>
            </a:r>
            <a:r>
              <a:rPr lang="nl-NL" sz="2400" dirty="0">
                <a:effectLst/>
                <a:latin typeface="+mj-lt"/>
                <a:ea typeface="Yu Gothic UI Light" panose="020B0300000000000000" pitchFamily="34" charset="-128"/>
                <a:cs typeface="Times New Roman" panose="02020603050405020304" pitchFamily="18" charset="0"/>
              </a:rPr>
              <a:t>Amaryllis (Dorpenteam) en wijkagent</a:t>
            </a:r>
            <a:r>
              <a:rPr lang="nl-NL" sz="2400" dirty="0">
                <a:latin typeface="+mj-lt"/>
                <a:ea typeface="Yu Gothic UI Light" panose="020B0300000000000000" pitchFamily="34" charset="-128"/>
                <a:cs typeface="Times New Roman" panose="02020603050405020304" pitchFamily="18" charset="0"/>
              </a:rPr>
              <a:t>, etc.</a:t>
            </a:r>
            <a:endParaRPr lang="nl-NL" sz="2400" dirty="0">
              <a:latin typeface="+mj-lt"/>
              <a:ea typeface="Yu Gothic UI Light" panose="020B0300000000000000" pitchFamily="34" charset="-128"/>
              <a:cs typeface="Arial" panose="020B0604020202020204" pitchFamily="34" charset="0"/>
            </a:endParaRPr>
          </a:p>
          <a:p>
            <a:pPr marL="0" lvl="0" indent="0">
              <a:lnSpc>
                <a:spcPct val="115000"/>
              </a:lnSpc>
              <a:spcAft>
                <a:spcPts val="800"/>
              </a:spcAft>
              <a:buNone/>
            </a:pPr>
            <a:endParaRPr lang="nl-NL" sz="2400" dirty="0">
              <a:latin typeface="Yu Gothic UI" panose="020B0500000000000000" pitchFamily="34" charset="-128"/>
              <a:ea typeface="Yu Gothic UI" panose="020B0500000000000000" pitchFamily="34" charset="-128"/>
              <a:cs typeface="Arial" panose="020B0604020202020204" pitchFamily="34" charset="0"/>
            </a:endParaRPr>
          </a:p>
          <a:p>
            <a:endParaRPr lang="nl-NL" sz="18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291EA9CF-F4B6-840A-BA01-B9ED9F722E8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48731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0">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16" descr="Een groep van gele figuren en een rode figuur aan de andere zijde">
            <a:extLst>
              <a:ext uri="{FF2B5EF4-FFF2-40B4-BE49-F238E27FC236}">
                <a16:creationId xmlns:a16="http://schemas.microsoft.com/office/drawing/2014/main" id="{DEC787A6-8ED4-29A0-3DBA-D43847D0C1B4}"/>
              </a:ext>
            </a:extLst>
          </p:cNvPr>
          <p:cNvPicPr>
            <a:picLocks noChangeAspect="1"/>
          </p:cNvPicPr>
          <p:nvPr/>
        </p:nvPicPr>
        <p:blipFill rotWithShape="1">
          <a:blip r:embed="rId2"/>
          <a:srcRect t="15730"/>
          <a:stretch/>
        </p:blipFill>
        <p:spPr>
          <a:xfrm>
            <a:off x="-3047" y="10"/>
            <a:ext cx="12191999" cy="6857990"/>
          </a:xfrm>
          <a:prstGeom prst="rect">
            <a:avLst/>
          </a:prstGeom>
        </p:spPr>
      </p:pic>
      <p:sp>
        <p:nvSpPr>
          <p:cNvPr id="29" name="Rectangle 22">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F771C0-EAB7-9A44-2631-AAA107B773A0}"/>
              </a:ext>
            </a:extLst>
          </p:cNvPr>
          <p:cNvSpPr>
            <a:spLocks noGrp="1"/>
          </p:cNvSpPr>
          <p:nvPr>
            <p:ph type="title"/>
          </p:nvPr>
        </p:nvSpPr>
        <p:spPr>
          <a:xfrm>
            <a:off x="750770" y="148825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5200" dirty="0" err="1">
                <a:solidFill>
                  <a:srgbClr val="FFFFFF"/>
                </a:solidFill>
                <a:ea typeface="+mj-ea"/>
              </a:rPr>
              <a:t>Ledenraad</a:t>
            </a:r>
            <a:r>
              <a:rPr lang="en-US" sz="5200" dirty="0">
                <a:solidFill>
                  <a:srgbClr val="FFFFFF"/>
                </a:solidFill>
                <a:ea typeface="+mj-ea"/>
              </a:rPr>
              <a:t> </a:t>
            </a:r>
          </a:p>
        </p:txBody>
      </p:sp>
    </p:spTree>
    <p:extLst>
      <p:ext uri="{BB962C8B-B14F-4D97-AF65-F5344CB8AC3E}">
        <p14:creationId xmlns:p14="http://schemas.microsoft.com/office/powerpoint/2010/main" val="1924219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6"/>
            <a:ext cx="10515600" cy="1312248"/>
          </a:xfrm>
        </p:spPr>
        <p:txBody>
          <a:bodyPr>
            <a:normAutofit/>
          </a:bodyPr>
          <a:lstStyle/>
          <a:p>
            <a:r>
              <a:rPr lang="nl-NL" sz="4000" dirty="0">
                <a:ea typeface="Yu Gothic UI Semilight" panose="020B0400000000000000" pitchFamily="34" charset="-128"/>
                <a:cs typeface="Arial" panose="020B0604020202020204" pitchFamily="34" charset="0"/>
              </a:rPr>
              <a:t>Ledenraad vertegenwoordigt de leden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929383"/>
            <a:ext cx="10515600" cy="4563491"/>
          </a:xfrm>
        </p:spPr>
        <p:txBody>
          <a:bodyPr>
            <a:normAutofit/>
          </a:bodyPr>
          <a:lstStyle/>
          <a:p>
            <a:pPr marL="0" lvl="0" indent="0">
              <a:lnSpc>
                <a:spcPct val="115000"/>
              </a:lnSpc>
              <a:spcAft>
                <a:spcPts val="800"/>
              </a:spcAft>
              <a:buNone/>
            </a:pPr>
            <a:endParaRPr lang="nl-NL" sz="2400" dirty="0">
              <a:latin typeface="Yu Gothic UI" panose="020B0500000000000000" pitchFamily="34" charset="-128"/>
              <a:ea typeface="Yu Gothic UI" panose="020B0500000000000000" pitchFamily="34" charset="-128"/>
              <a:cs typeface="Arial" panose="020B0604020202020204" pitchFamily="34" charset="0"/>
            </a:endParaRPr>
          </a:p>
          <a:p>
            <a:endParaRPr lang="nl-NL" sz="18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291EA9CF-F4B6-840A-BA01-B9ED9F722E8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grpSp>
        <p:nvGrpSpPr>
          <p:cNvPr id="35" name="Groep 34">
            <a:extLst>
              <a:ext uri="{FF2B5EF4-FFF2-40B4-BE49-F238E27FC236}">
                <a16:creationId xmlns:a16="http://schemas.microsoft.com/office/drawing/2014/main" id="{8B0C5073-0013-D492-56EC-DB39EB8C7B16}"/>
              </a:ext>
            </a:extLst>
          </p:cNvPr>
          <p:cNvGrpSpPr/>
          <p:nvPr/>
        </p:nvGrpSpPr>
        <p:grpSpPr>
          <a:xfrm>
            <a:off x="1119438" y="2125966"/>
            <a:ext cx="8252202" cy="4265154"/>
            <a:chOff x="2791480" y="2068269"/>
            <a:chExt cx="6609036" cy="3415883"/>
          </a:xfrm>
        </p:grpSpPr>
        <p:cxnSp>
          <p:nvCxnSpPr>
            <p:cNvPr id="6" name="Rechte verbindingslijn 5">
              <a:extLst>
                <a:ext uri="{FF2B5EF4-FFF2-40B4-BE49-F238E27FC236}">
                  <a16:creationId xmlns:a16="http://schemas.microsoft.com/office/drawing/2014/main" id="{321F56E4-D421-2801-0037-E05AD1C1B470}"/>
                </a:ext>
              </a:extLst>
            </p:cNvPr>
            <p:cNvCxnSpPr>
              <a:cxnSpLocks/>
              <a:stCxn id="11" idx="2"/>
              <a:endCxn id="28" idx="0"/>
            </p:cNvCxnSpPr>
            <p:nvPr/>
          </p:nvCxnSpPr>
          <p:spPr>
            <a:xfrm>
              <a:off x="6095999" y="3156977"/>
              <a:ext cx="0" cy="1896711"/>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7" name="Afgeronde rechthoek 6">
              <a:extLst>
                <a:ext uri="{FF2B5EF4-FFF2-40B4-BE49-F238E27FC236}">
                  <a16:creationId xmlns:a16="http://schemas.microsoft.com/office/drawing/2014/main" id="{CD5731FA-4642-F334-15C3-DE7F0F345232}"/>
                </a:ext>
              </a:extLst>
            </p:cNvPr>
            <p:cNvSpPr/>
            <p:nvPr/>
          </p:nvSpPr>
          <p:spPr>
            <a:xfrm>
              <a:off x="5478639" y="3531396"/>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Bestuur</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1" name="Afgeronde rechthoek 10">
              <a:extLst>
                <a:ext uri="{FF2B5EF4-FFF2-40B4-BE49-F238E27FC236}">
                  <a16:creationId xmlns:a16="http://schemas.microsoft.com/office/drawing/2014/main" id="{5A23BDA9-78EE-3794-0397-BB7FAFA51A9C}"/>
                </a:ext>
              </a:extLst>
            </p:cNvPr>
            <p:cNvSpPr/>
            <p:nvPr/>
          </p:nvSpPr>
          <p:spPr>
            <a:xfrm>
              <a:off x="4917837" y="2068269"/>
              <a:ext cx="2356324" cy="108870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Leden</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2" name="Afgeronde rechthoek 11">
              <a:extLst>
                <a:ext uri="{FF2B5EF4-FFF2-40B4-BE49-F238E27FC236}">
                  <a16:creationId xmlns:a16="http://schemas.microsoft.com/office/drawing/2014/main" id="{09F292D3-5CE3-3764-B4B0-484C5D459F15}"/>
                </a:ext>
              </a:extLst>
            </p:cNvPr>
            <p:cNvSpPr/>
            <p:nvPr/>
          </p:nvSpPr>
          <p:spPr>
            <a:xfrm>
              <a:off x="5478638" y="4400158"/>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Dorpsmanager</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nvGrpSpPr>
            <p:cNvPr id="14" name="Groep 13">
              <a:extLst>
                <a:ext uri="{FF2B5EF4-FFF2-40B4-BE49-F238E27FC236}">
                  <a16:creationId xmlns:a16="http://schemas.microsoft.com/office/drawing/2014/main" id="{E424C489-AF69-1724-9383-B4211F7B3FB4}"/>
                </a:ext>
              </a:extLst>
            </p:cNvPr>
            <p:cNvGrpSpPr/>
            <p:nvPr/>
          </p:nvGrpSpPr>
          <p:grpSpPr>
            <a:xfrm>
              <a:off x="2791480" y="5053688"/>
              <a:ext cx="6609036" cy="430464"/>
              <a:chOff x="2573755" y="4585077"/>
              <a:chExt cx="6609036" cy="430464"/>
            </a:xfrm>
            <a:solidFill>
              <a:schemeClr val="accent2">
                <a:lumMod val="40000"/>
                <a:lumOff val="60000"/>
              </a:schemeClr>
            </a:solidFill>
          </p:grpSpPr>
          <p:sp>
            <p:nvSpPr>
              <p:cNvPr id="26" name="Afgeronde rechthoek 25">
                <a:extLst>
                  <a:ext uri="{FF2B5EF4-FFF2-40B4-BE49-F238E27FC236}">
                    <a16:creationId xmlns:a16="http://schemas.microsoft.com/office/drawing/2014/main" id="{AC45E17D-B0E2-D512-5028-EFEA5C38D494}"/>
                  </a:ext>
                </a:extLst>
              </p:cNvPr>
              <p:cNvSpPr/>
              <p:nvPr/>
            </p:nvSpPr>
            <p:spPr>
              <a:xfrm>
                <a:off x="2573755"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Project</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7" name="Afgeronde rechthoek 26">
                <a:extLst>
                  <a:ext uri="{FF2B5EF4-FFF2-40B4-BE49-F238E27FC236}">
                    <a16:creationId xmlns:a16="http://schemas.microsoft.com/office/drawing/2014/main" id="{7B7654BD-7921-3729-FAC9-4F93C80054C3}"/>
                  </a:ext>
                </a:extLst>
              </p:cNvPr>
              <p:cNvSpPr/>
              <p:nvPr/>
            </p:nvSpPr>
            <p:spPr>
              <a:xfrm>
                <a:off x="3917334"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Project</a:t>
                </a:r>
              </a:p>
            </p:txBody>
          </p:sp>
          <p:sp>
            <p:nvSpPr>
              <p:cNvPr id="28" name="Afgeronde rechthoek 27">
                <a:extLst>
                  <a:ext uri="{FF2B5EF4-FFF2-40B4-BE49-F238E27FC236}">
                    <a16:creationId xmlns:a16="http://schemas.microsoft.com/office/drawing/2014/main" id="{3C52E0AA-194E-969E-F854-614BE957DF3C}"/>
                  </a:ext>
                </a:extLst>
              </p:cNvPr>
              <p:cNvSpPr/>
              <p:nvPr/>
            </p:nvSpPr>
            <p:spPr>
              <a:xfrm>
                <a:off x="5260913"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Project</a:t>
                </a:r>
              </a:p>
            </p:txBody>
          </p:sp>
          <p:sp>
            <p:nvSpPr>
              <p:cNvPr id="29" name="Afgeronde rechthoek 28">
                <a:extLst>
                  <a:ext uri="{FF2B5EF4-FFF2-40B4-BE49-F238E27FC236}">
                    <a16:creationId xmlns:a16="http://schemas.microsoft.com/office/drawing/2014/main" id="{47FF1132-DCE9-995E-0C4E-06109AC7F16C}"/>
                  </a:ext>
                </a:extLst>
              </p:cNvPr>
              <p:cNvSpPr/>
              <p:nvPr/>
            </p:nvSpPr>
            <p:spPr>
              <a:xfrm>
                <a:off x="6604492"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Project</a:t>
                </a:r>
              </a:p>
            </p:txBody>
          </p:sp>
          <p:sp>
            <p:nvSpPr>
              <p:cNvPr id="30" name="Afgeronde rechthoek 29">
                <a:extLst>
                  <a:ext uri="{FF2B5EF4-FFF2-40B4-BE49-F238E27FC236}">
                    <a16:creationId xmlns:a16="http://schemas.microsoft.com/office/drawing/2014/main" id="{6A963BF3-BBD6-98E4-8862-27722691F5E9}"/>
                  </a:ext>
                </a:extLst>
              </p:cNvPr>
              <p:cNvSpPr/>
              <p:nvPr/>
            </p:nvSpPr>
            <p:spPr>
              <a:xfrm>
                <a:off x="7948070"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Project</a:t>
                </a:r>
              </a:p>
            </p:txBody>
          </p:sp>
        </p:grpSp>
        <p:grpSp>
          <p:nvGrpSpPr>
            <p:cNvPr id="18" name="Groep 17">
              <a:extLst>
                <a:ext uri="{FF2B5EF4-FFF2-40B4-BE49-F238E27FC236}">
                  <a16:creationId xmlns:a16="http://schemas.microsoft.com/office/drawing/2014/main" id="{45B214A4-7DCC-8EEB-E3F5-5961E3E3D2CA}"/>
                </a:ext>
              </a:extLst>
            </p:cNvPr>
            <p:cNvGrpSpPr/>
            <p:nvPr/>
          </p:nvGrpSpPr>
          <p:grpSpPr>
            <a:xfrm>
              <a:off x="3963968" y="3950467"/>
              <a:ext cx="4264063" cy="443693"/>
              <a:chOff x="4839078" y="1960728"/>
              <a:chExt cx="4264063" cy="443693"/>
            </a:xfrm>
          </p:grpSpPr>
          <p:sp>
            <p:nvSpPr>
              <p:cNvPr id="19" name="Afgeronde rechthoek 18">
                <a:extLst>
                  <a:ext uri="{FF2B5EF4-FFF2-40B4-BE49-F238E27FC236}">
                    <a16:creationId xmlns:a16="http://schemas.microsoft.com/office/drawing/2014/main" id="{CD6EC142-4A0E-9921-4EB3-42F742D9F020}"/>
                  </a:ext>
                </a:extLst>
              </p:cNvPr>
              <p:cNvSpPr/>
              <p:nvPr/>
            </p:nvSpPr>
            <p:spPr>
              <a:xfrm>
                <a:off x="7868420" y="1973957"/>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Ondersteuning</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cxnSp>
            <p:nvCxnSpPr>
              <p:cNvPr id="20" name="Rechte verbindingslijn 19">
                <a:extLst>
                  <a:ext uri="{FF2B5EF4-FFF2-40B4-BE49-F238E27FC236}">
                    <a16:creationId xmlns:a16="http://schemas.microsoft.com/office/drawing/2014/main" id="{A99A2A5E-2B32-C49D-A029-0EC10599F31C}"/>
                  </a:ext>
                </a:extLst>
              </p:cNvPr>
              <p:cNvCxnSpPr>
                <a:cxnSpLocks/>
                <a:stCxn id="19" idx="1"/>
                <a:endCxn id="21" idx="3"/>
              </p:cNvCxnSpPr>
              <p:nvPr/>
            </p:nvCxnSpPr>
            <p:spPr>
              <a:xfrm flipH="1" flipV="1">
                <a:off x="6073799" y="2175960"/>
                <a:ext cx="1794621" cy="1322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1" name="Afgeronde rechthoek 20">
                <a:extLst>
                  <a:ext uri="{FF2B5EF4-FFF2-40B4-BE49-F238E27FC236}">
                    <a16:creationId xmlns:a16="http://schemas.microsoft.com/office/drawing/2014/main" id="{700E643B-FD68-D15B-5BDB-9D5D10873D47}"/>
                  </a:ext>
                </a:extLst>
              </p:cNvPr>
              <p:cNvSpPr/>
              <p:nvPr/>
            </p:nvSpPr>
            <p:spPr>
              <a:xfrm>
                <a:off x="4839078" y="1960728"/>
                <a:ext cx="1234721" cy="430464"/>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dirty="0">
                    <a:solidFill>
                      <a:schemeClr val="tx1">
                        <a:lumMod val="75000"/>
                        <a:lumOff val="25000"/>
                      </a:schemeClr>
                    </a:solidFill>
                    <a:latin typeface="Yu Gothic UI Semilight" panose="020B0400000000000000" pitchFamily="34" charset="-128"/>
                    <a:ea typeface="Yu Gothic UI Semilight" panose="020B0400000000000000" pitchFamily="34" charset="-128"/>
                  </a:rPr>
                  <a:t>Externe organisaties</a:t>
                </a:r>
                <a:endParaRPr lang="nl-NL" dirty="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sp>
          <p:nvSpPr>
            <p:cNvPr id="9" name="Afgeronde rechthoek 8">
              <a:extLst>
                <a:ext uri="{FF2B5EF4-FFF2-40B4-BE49-F238E27FC236}">
                  <a16:creationId xmlns:a16="http://schemas.microsoft.com/office/drawing/2014/main" id="{A44BA22D-A168-5033-56B1-EAAF262D7F64}"/>
                </a:ext>
              </a:extLst>
            </p:cNvPr>
            <p:cNvSpPr/>
            <p:nvPr/>
          </p:nvSpPr>
          <p:spPr>
            <a:xfrm>
              <a:off x="5478639" y="2998536"/>
              <a:ext cx="1234721" cy="430464"/>
            </a:xfrm>
            <a:prstGeom prst="roundRect">
              <a:avLst/>
            </a:prstGeom>
            <a:solidFill>
              <a:srgbClr val="FF0000"/>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200" b="1" dirty="0">
                  <a:solidFill>
                    <a:schemeClr val="bg1"/>
                  </a:solidFill>
                  <a:latin typeface="Yu Gothic UI Semilight" panose="020B0400000000000000" pitchFamily="34" charset="-128"/>
                  <a:ea typeface="Yu Gothic UI Semilight" panose="020B0400000000000000" pitchFamily="34" charset="-128"/>
                </a:rPr>
                <a:t>Ledenraad</a:t>
              </a:r>
              <a:endParaRPr lang="nl-NL" b="1" dirty="0">
                <a:solidFill>
                  <a:schemeClr val="bg1"/>
                </a:solidFill>
                <a:latin typeface="Yu Gothic UI Semilight" panose="020B0400000000000000" pitchFamily="34" charset="-128"/>
                <a:ea typeface="Yu Gothic UI Semilight" panose="020B0400000000000000" pitchFamily="34" charset="-128"/>
              </a:endParaRPr>
            </a:p>
          </p:txBody>
        </p:sp>
      </p:grpSp>
    </p:spTree>
    <p:extLst>
      <p:ext uri="{BB962C8B-B14F-4D97-AF65-F5344CB8AC3E}">
        <p14:creationId xmlns:p14="http://schemas.microsoft.com/office/powerpoint/2010/main" val="7878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KS-kampioenschap: It Doarp Grou maakt de dienst uit op eigen water. Earnewâld, Drachten en Lemmer (vanaf links) volgen op gepaste afstand.  ">
            <a:extLst>
              <a:ext uri="{FF2B5EF4-FFF2-40B4-BE49-F238E27FC236}">
                <a16:creationId xmlns:a16="http://schemas.microsoft.com/office/drawing/2014/main" id="{8A532256-9B23-D093-95FB-0D24AEE22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181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5"/>
            <a:ext cx="10515600" cy="1325563"/>
          </a:xfrm>
        </p:spPr>
        <p:txBody>
          <a:bodyPr>
            <a:normAutofit/>
          </a:bodyPr>
          <a:lstStyle/>
          <a:p>
            <a:r>
              <a:rPr lang="nl-NL" dirty="0">
                <a:ea typeface="Yu Gothic UI Semilight" panose="020B0400000000000000" pitchFamily="34" charset="-128"/>
                <a:cs typeface="Arial" panose="020B0604020202020204" pitchFamily="34" charset="0"/>
              </a:rPr>
              <a:t>Ledenraad</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690689"/>
            <a:ext cx="10515600" cy="4719840"/>
          </a:xfrm>
        </p:spPr>
        <p:txBody>
          <a:bodyPr>
            <a:normAutofit fontScale="92500" lnSpcReduction="20000"/>
          </a:bodyPr>
          <a:lstStyle/>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Wonen en infrastructuur</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Sociaal-maatschappelijk</a:t>
            </a:r>
          </a:p>
          <a:p>
            <a:pPr marL="715963" lvl="1" indent="-347663">
              <a:lnSpc>
                <a:spcPct val="110000"/>
              </a:lnSpc>
            </a:pPr>
            <a:r>
              <a:rPr lang="nl-NL" sz="2000" dirty="0">
                <a:solidFill>
                  <a:srgbClr val="000000"/>
                </a:solidFill>
                <a:effectLst/>
                <a:latin typeface="+mj-lt"/>
                <a:ea typeface="MS Mincho" panose="02020609040205080304" pitchFamily="49" charset="-128"/>
              </a:rPr>
              <a:t>Vertegenwoordiging door tenminste één bestuurslid van of namens het bestuur</a:t>
            </a:r>
            <a:br>
              <a:rPr lang="nl-NL" sz="2000" dirty="0">
                <a:solidFill>
                  <a:srgbClr val="000000"/>
                </a:solidFill>
                <a:effectLst/>
                <a:latin typeface="+mj-lt"/>
                <a:ea typeface="MS Mincho" panose="02020609040205080304" pitchFamily="49" charset="-128"/>
              </a:rPr>
            </a:br>
            <a:r>
              <a:rPr lang="nl-NL" sz="2000" dirty="0">
                <a:solidFill>
                  <a:srgbClr val="000000"/>
                </a:solidFill>
                <a:effectLst/>
                <a:latin typeface="+mj-lt"/>
                <a:ea typeface="MS Mincho" panose="02020609040205080304" pitchFamily="49" charset="-128"/>
              </a:rPr>
              <a:t>van </a:t>
            </a:r>
            <a:r>
              <a:rPr lang="nl-NL" sz="2000" dirty="0" err="1">
                <a:solidFill>
                  <a:srgbClr val="000000"/>
                </a:solidFill>
                <a:effectLst/>
                <a:latin typeface="+mj-lt"/>
                <a:ea typeface="MS Mincho" panose="02020609040205080304" pitchFamily="49" charset="-128"/>
              </a:rPr>
              <a:t>Pleatslik</a:t>
            </a:r>
            <a:r>
              <a:rPr lang="nl-NL" sz="2000" dirty="0">
                <a:solidFill>
                  <a:srgbClr val="000000"/>
                </a:solidFill>
                <a:effectLst/>
                <a:latin typeface="+mj-lt"/>
                <a:ea typeface="MS Mincho" panose="02020609040205080304" pitchFamily="49" charset="-128"/>
              </a:rPr>
              <a:t> Belang Grou (PBG)</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Werk en Economie</a:t>
            </a:r>
          </a:p>
          <a:p>
            <a:pPr marL="715963" lvl="1" indent="-347663">
              <a:lnSpc>
                <a:spcPct val="110000"/>
              </a:lnSpc>
            </a:pPr>
            <a:r>
              <a:rPr lang="nl-NL" sz="2000" dirty="0">
                <a:solidFill>
                  <a:srgbClr val="000000"/>
                </a:solidFill>
                <a:effectLst/>
                <a:latin typeface="+mj-lt"/>
                <a:ea typeface="MS Mincho" panose="02020609040205080304" pitchFamily="49" charset="-128"/>
              </a:rPr>
              <a:t>Vertegenwoordiging door tenminste één bestuurslid van of namens het bestuur</a:t>
            </a:r>
            <a:br>
              <a:rPr lang="nl-NL" sz="2000" dirty="0">
                <a:solidFill>
                  <a:srgbClr val="000000"/>
                </a:solidFill>
                <a:effectLst/>
                <a:latin typeface="+mj-lt"/>
                <a:ea typeface="MS Mincho" panose="02020609040205080304" pitchFamily="49" charset="-128"/>
              </a:rPr>
            </a:br>
            <a:r>
              <a:rPr lang="nl-NL" sz="2000" dirty="0">
                <a:solidFill>
                  <a:srgbClr val="000000"/>
                </a:solidFill>
                <a:effectLst/>
                <a:latin typeface="+mj-lt"/>
                <a:ea typeface="MS Mincho" panose="02020609040205080304" pitchFamily="49" charset="-128"/>
              </a:rPr>
              <a:t>van Business Club Grou (BCG)</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Vrije Tijd en toerisme</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Duurzaamheid, energie, natuur &amp; milieu</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Jeugd</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Cultuur en onderwijs</a:t>
            </a:r>
          </a:p>
          <a:p>
            <a:pPr marL="342900" lvl="0" indent="-342900">
              <a:lnSpc>
                <a:spcPct val="110000"/>
              </a:lnSpc>
              <a:buFont typeface="+mj-lt"/>
              <a:buAutoNum type="arabicPeriod"/>
            </a:pPr>
            <a:r>
              <a:rPr lang="nl-NL" sz="2400" dirty="0">
                <a:solidFill>
                  <a:srgbClr val="000000"/>
                </a:solidFill>
                <a:effectLst/>
                <a:latin typeface="+mj-lt"/>
                <a:ea typeface="MS Mincho" panose="02020609040205080304" pitchFamily="49" charset="-128"/>
              </a:rPr>
              <a:t>Sport</a:t>
            </a:r>
          </a:p>
        </p:txBody>
      </p:sp>
      <p:pic>
        <p:nvPicPr>
          <p:cNvPr id="5" name="Picture 11" descr="Afbeelding met tekst, Lettertype, logo, Graphics&#10;&#10;Automatisch gegenereerde beschrijving">
            <a:extLst>
              <a:ext uri="{FF2B5EF4-FFF2-40B4-BE49-F238E27FC236}">
                <a16:creationId xmlns:a16="http://schemas.microsoft.com/office/drawing/2014/main" id="{FCECDAFE-2C02-DCD1-7F45-0AE275100EF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406165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8" name="Picture 4" descr="SKS-kampioenschap: It Doarp Grou maakt de dienst uit op eigen water. Earnewâld, Drachten en Lemmer (vanaf links) volgen op gepaste afstand.  ">
            <a:extLst>
              <a:ext uri="{FF2B5EF4-FFF2-40B4-BE49-F238E27FC236}">
                <a16:creationId xmlns:a16="http://schemas.microsoft.com/office/drawing/2014/main" id="{8A532256-9B23-D093-95FB-0D24AEE22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181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5"/>
            <a:ext cx="10515600" cy="1325563"/>
          </a:xfrm>
        </p:spPr>
        <p:txBody>
          <a:bodyPr>
            <a:normAutofit/>
          </a:bodyPr>
          <a:lstStyle/>
          <a:p>
            <a:r>
              <a:rPr lang="nl-NL" dirty="0">
                <a:ea typeface="Yu Gothic UI Semilight" panose="020B0400000000000000" pitchFamily="34" charset="-128"/>
                <a:cs typeface="Arial" panose="020B0604020202020204" pitchFamily="34" charset="0"/>
              </a:rPr>
              <a:t>Reglementen</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825625"/>
            <a:ext cx="10515600" cy="4351338"/>
          </a:xfrm>
        </p:spPr>
        <p:txBody>
          <a:bodyPr>
            <a:normAutofit/>
          </a:bodyPr>
          <a:lstStyle/>
          <a:p>
            <a:pPr lvl="0">
              <a:lnSpc>
                <a:spcPct val="100000"/>
              </a:lnSpc>
            </a:pPr>
            <a:r>
              <a:rPr lang="nl-NL" sz="2200" dirty="0">
                <a:solidFill>
                  <a:srgbClr val="000000"/>
                </a:solidFill>
                <a:effectLst/>
                <a:ea typeface="MS Mincho" panose="02020609040205080304" pitchFamily="49" charset="-128"/>
              </a:rPr>
              <a:t>Huishoudelijk reglement</a:t>
            </a:r>
          </a:p>
          <a:p>
            <a:pPr lvl="0">
              <a:lnSpc>
                <a:spcPct val="100000"/>
              </a:lnSpc>
            </a:pPr>
            <a:r>
              <a:rPr lang="nl-NL" sz="2200" b="0" i="0" dirty="0">
                <a:solidFill>
                  <a:srgbClr val="374151"/>
                </a:solidFill>
                <a:effectLst/>
                <a:latin typeface="+mj-lt"/>
              </a:rPr>
              <a:t>Set interne regels en procedures voor het beheer en de dagelijkse werking van de Doarpskoöperaasje Grou</a:t>
            </a:r>
            <a:endParaRPr lang="nl-NL" sz="2200" dirty="0">
              <a:solidFill>
                <a:srgbClr val="000000"/>
              </a:solidFill>
              <a:effectLst/>
              <a:latin typeface="+mj-lt"/>
              <a:ea typeface="MS Mincho" panose="02020609040205080304" pitchFamily="49" charset="-128"/>
            </a:endParaRPr>
          </a:p>
          <a:p>
            <a:pPr lvl="0">
              <a:lnSpc>
                <a:spcPct val="100000"/>
              </a:lnSpc>
            </a:pPr>
            <a:endParaRPr lang="nl-NL" sz="2200" dirty="0">
              <a:solidFill>
                <a:srgbClr val="000000"/>
              </a:solidFill>
              <a:effectLst/>
              <a:ea typeface="MS Mincho" panose="02020609040205080304" pitchFamily="49" charset="-128"/>
            </a:endParaRPr>
          </a:p>
          <a:p>
            <a:pPr lvl="0">
              <a:lnSpc>
                <a:spcPct val="100000"/>
              </a:lnSpc>
            </a:pPr>
            <a:r>
              <a:rPr lang="nl-NL" sz="2200" dirty="0">
                <a:solidFill>
                  <a:srgbClr val="000000"/>
                </a:solidFill>
                <a:effectLst/>
                <a:ea typeface="MS Mincho" panose="02020609040205080304" pitchFamily="49" charset="-128"/>
              </a:rPr>
              <a:t>Bestuurlijk reglement</a:t>
            </a:r>
          </a:p>
          <a:p>
            <a:pPr lvl="0">
              <a:lnSpc>
                <a:spcPct val="100000"/>
              </a:lnSpc>
            </a:pPr>
            <a:r>
              <a:rPr lang="nl-NL" sz="2200" dirty="0">
                <a:solidFill>
                  <a:srgbClr val="374151"/>
                </a:solidFill>
                <a:latin typeface="+mj-lt"/>
              </a:rPr>
              <a:t>D</a:t>
            </a:r>
            <a:r>
              <a:rPr lang="nl-NL" sz="2200" b="0" i="0" dirty="0">
                <a:solidFill>
                  <a:srgbClr val="374151"/>
                </a:solidFill>
                <a:effectLst/>
                <a:latin typeface="+mj-lt"/>
              </a:rPr>
              <a:t>ocument dat de richtlijnen en procedures vaststelt voor het bestuur en de administratie van de Doarpskoöperaasje, zoals taken en bevoegdheden van bestuursleden, besluitvormingsprocessen en organisatorische structuur.</a:t>
            </a:r>
            <a:endParaRPr lang="nl-NL" sz="2200" dirty="0">
              <a:solidFill>
                <a:srgbClr val="000000"/>
              </a:solidFill>
              <a:latin typeface="+mj-lt"/>
              <a:ea typeface="MS Mincho" panose="02020609040205080304" pitchFamily="49" charset="-128"/>
            </a:endParaRPr>
          </a:p>
          <a:p>
            <a:pPr lvl="0">
              <a:lnSpc>
                <a:spcPct val="100000"/>
              </a:lnSpc>
            </a:pPr>
            <a:endParaRPr lang="nl-NL" sz="2200" dirty="0">
              <a:solidFill>
                <a:srgbClr val="000000"/>
              </a:solidFill>
              <a:effectLst/>
              <a:ea typeface="MS Mincho" panose="02020609040205080304" pitchFamily="49" charset="-128"/>
            </a:endParaRPr>
          </a:p>
          <a:p>
            <a:pPr lvl="0">
              <a:lnSpc>
                <a:spcPct val="100000"/>
              </a:lnSpc>
            </a:pPr>
            <a:r>
              <a:rPr lang="nl-NL" sz="2200" dirty="0">
                <a:solidFill>
                  <a:srgbClr val="000000"/>
                </a:solidFill>
                <a:effectLst/>
                <a:ea typeface="MS Mincho" panose="02020609040205080304" pitchFamily="49" charset="-128"/>
              </a:rPr>
              <a:t>Vaststellen op ALV in het voorjaar</a:t>
            </a:r>
          </a:p>
        </p:txBody>
      </p:sp>
      <p:pic>
        <p:nvPicPr>
          <p:cNvPr id="5" name="Picture 11" descr="Afbeelding met tekst, Lettertype, logo, Graphics&#10;&#10;Automatisch gegenereerde beschrijving">
            <a:extLst>
              <a:ext uri="{FF2B5EF4-FFF2-40B4-BE49-F238E27FC236}">
                <a16:creationId xmlns:a16="http://schemas.microsoft.com/office/drawing/2014/main" id="{FCECDAFE-2C02-DCD1-7F45-0AE275100EF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629560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7">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3" descr="Veel vraagtekens op een zwarte achtergrond">
            <a:extLst>
              <a:ext uri="{FF2B5EF4-FFF2-40B4-BE49-F238E27FC236}">
                <a16:creationId xmlns:a16="http://schemas.microsoft.com/office/drawing/2014/main" id="{058E130D-FC58-3D9A-ED90-255D96A9102E}"/>
              </a:ext>
            </a:extLst>
          </p:cNvPr>
          <p:cNvPicPr>
            <a:picLocks noChangeAspect="1"/>
          </p:cNvPicPr>
          <p:nvPr/>
        </p:nvPicPr>
        <p:blipFill rotWithShape="1">
          <a:blip r:embed="rId2"/>
          <a:srcRect t="7787"/>
          <a:stretch/>
        </p:blipFill>
        <p:spPr>
          <a:xfrm>
            <a:off x="-3047" y="10"/>
            <a:ext cx="12191999" cy="6857990"/>
          </a:xfrm>
          <a:prstGeom prst="rect">
            <a:avLst/>
          </a:prstGeom>
        </p:spPr>
      </p:pic>
      <p:sp>
        <p:nvSpPr>
          <p:cNvPr id="13" name="Rectangle 9">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8CA334-9AB0-86B9-8A78-F2E229B0AD59}"/>
              </a:ext>
            </a:extLst>
          </p:cNvPr>
          <p:cNvSpPr>
            <a:spLocks noGrp="1"/>
          </p:cNvSpPr>
          <p:nvPr>
            <p:ph type="title"/>
          </p:nvPr>
        </p:nvSpPr>
        <p:spPr>
          <a:xfrm>
            <a:off x="706862" y="148825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r>
              <a:rPr lang="en-US" sz="4000" dirty="0" err="1">
                <a:solidFill>
                  <a:srgbClr val="FFFFFF"/>
                </a:solidFill>
                <a:ea typeface="+mj-ea"/>
              </a:rPr>
              <a:t>Waar</a:t>
            </a:r>
            <a:r>
              <a:rPr lang="en-US" sz="4000" dirty="0">
                <a:solidFill>
                  <a:srgbClr val="FFFFFF"/>
                </a:solidFill>
                <a:ea typeface="+mj-ea"/>
              </a:rPr>
              <a:t> </a:t>
            </a:r>
            <a:r>
              <a:rPr lang="en-US" sz="4000" dirty="0" err="1">
                <a:solidFill>
                  <a:srgbClr val="FFFFFF"/>
                </a:solidFill>
                <a:ea typeface="+mj-ea"/>
              </a:rPr>
              <a:t>staan</a:t>
            </a:r>
            <a:r>
              <a:rPr lang="en-US" sz="4000" dirty="0">
                <a:solidFill>
                  <a:srgbClr val="FFFFFF"/>
                </a:solidFill>
                <a:ea typeface="+mj-ea"/>
              </a:rPr>
              <a:t> we nu?</a:t>
            </a:r>
          </a:p>
        </p:txBody>
      </p:sp>
    </p:spTree>
    <p:extLst>
      <p:ext uri="{BB962C8B-B14F-4D97-AF65-F5344CB8AC3E}">
        <p14:creationId xmlns:p14="http://schemas.microsoft.com/office/powerpoint/2010/main" val="1963677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A3000D9-19CB-6EF6-7DF7-79EEC848D1AD}"/>
              </a:ext>
            </a:extLst>
          </p:cNvPr>
          <p:cNvSpPr>
            <a:spLocks noGrp="1"/>
          </p:cNvSpPr>
          <p:nvPr>
            <p:ph type="title"/>
          </p:nvPr>
        </p:nvSpPr>
        <p:spPr>
          <a:xfrm>
            <a:off x="838200" y="365125"/>
            <a:ext cx="10515600" cy="1325563"/>
          </a:xfrm>
        </p:spPr>
        <p:txBody>
          <a:bodyPr>
            <a:normAutofit/>
          </a:bodyPr>
          <a:lstStyle/>
          <a:p>
            <a:r>
              <a:rPr lang="nl-NL" sz="4000" dirty="0"/>
              <a:t>Het WAT: Projecten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B6824934-6888-AAEF-9325-84AC075AD2C5}"/>
              </a:ext>
            </a:extLst>
          </p:cNvPr>
          <p:cNvSpPr>
            <a:spLocks noGrp="1"/>
          </p:cNvSpPr>
          <p:nvPr>
            <p:ph idx="1"/>
          </p:nvPr>
        </p:nvSpPr>
        <p:spPr>
          <a:xfrm>
            <a:off x="838200" y="1929384"/>
            <a:ext cx="10515600" cy="4251960"/>
          </a:xfrm>
        </p:spPr>
        <p:txBody>
          <a:bodyPr>
            <a:normAutofit/>
          </a:bodyPr>
          <a:lstStyle/>
          <a:p>
            <a:pPr>
              <a:lnSpc>
                <a:spcPct val="150000"/>
              </a:lnSpc>
            </a:pPr>
            <a:r>
              <a:rPr lang="nl-NL" sz="2400" dirty="0"/>
              <a:t>Organisatie </a:t>
            </a:r>
          </a:p>
          <a:p>
            <a:pPr>
              <a:lnSpc>
                <a:spcPct val="150000"/>
              </a:lnSpc>
            </a:pPr>
            <a:r>
              <a:rPr lang="nl-NL" sz="2400" dirty="0"/>
              <a:t>Multifunctioneel Centrum (MFC)</a:t>
            </a:r>
          </a:p>
          <a:p>
            <a:pPr>
              <a:lnSpc>
                <a:spcPct val="150000"/>
              </a:lnSpc>
            </a:pPr>
            <a:r>
              <a:rPr lang="nl-NL" sz="2400" dirty="0"/>
              <a:t>Energie</a:t>
            </a:r>
          </a:p>
          <a:p>
            <a:pPr>
              <a:lnSpc>
                <a:spcPct val="150000"/>
              </a:lnSpc>
            </a:pPr>
            <a:r>
              <a:rPr lang="nl-NL" sz="2400" dirty="0"/>
              <a:t>Ruimtelijke ontwikkeling</a:t>
            </a:r>
          </a:p>
          <a:p>
            <a:pPr>
              <a:lnSpc>
                <a:spcPct val="150000"/>
              </a:lnSpc>
            </a:pPr>
            <a:r>
              <a:rPr lang="nl-NL" sz="2400" dirty="0"/>
              <a:t>Bloeizone</a:t>
            </a:r>
          </a:p>
          <a:p>
            <a:pPr>
              <a:buFont typeface="+mj-lt"/>
              <a:buAutoNum type="arabicPeriod"/>
            </a:pPr>
            <a:endParaRPr lang="nl-NL" sz="2200" dirty="0"/>
          </a:p>
          <a:p>
            <a:endParaRPr lang="nl-NL" sz="2200" dirty="0"/>
          </a:p>
          <a:p>
            <a:endParaRPr lang="nl-NL" sz="2200" dirty="0"/>
          </a:p>
          <a:p>
            <a:endParaRPr lang="nl-NL" sz="2200" dirty="0"/>
          </a:p>
          <a:p>
            <a:pPr marL="0" indent="0">
              <a:buNone/>
            </a:pPr>
            <a:endParaRPr lang="nl-NL" sz="2200" dirty="0"/>
          </a:p>
          <a:p>
            <a:pPr marL="0" indent="0">
              <a:buNone/>
            </a:pPr>
            <a:endParaRPr lang="nl-NL" sz="2200" dirty="0"/>
          </a:p>
          <a:p>
            <a:endParaRPr lang="nl-NL" sz="2200" dirty="0"/>
          </a:p>
        </p:txBody>
      </p:sp>
      <p:pic>
        <p:nvPicPr>
          <p:cNvPr id="7" name="Picture 11" descr="Afbeelding met tekst, Lettertype, logo, Graphics&#10;&#10;Automatisch gegenereerde beschrijving">
            <a:extLst>
              <a:ext uri="{FF2B5EF4-FFF2-40B4-BE49-F238E27FC236}">
                <a16:creationId xmlns:a16="http://schemas.microsoft.com/office/drawing/2014/main" id="{5A6E7A07-8CB4-D643-96D9-7E46010FC29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858171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906985E-320C-FEB0-A07F-2A62D5D57414}"/>
              </a:ext>
            </a:extLst>
          </p:cNvPr>
          <p:cNvSpPr>
            <a:spLocks noGrp="1"/>
          </p:cNvSpPr>
          <p:nvPr>
            <p:ph type="title"/>
          </p:nvPr>
        </p:nvSpPr>
        <p:spPr>
          <a:xfrm>
            <a:off x="1629751" y="1059116"/>
            <a:ext cx="8924392" cy="933486"/>
          </a:xfrm>
        </p:spPr>
        <p:txBody>
          <a:bodyPr>
            <a:normAutofit/>
          </a:bodyPr>
          <a:lstStyle/>
          <a:p>
            <a:pPr algn="ctr"/>
            <a:r>
              <a:rPr lang="nl-NL" dirty="0">
                <a:ea typeface="Yu Gothic UI Semilight" panose="020B0400000000000000" pitchFamily="34" charset="-128"/>
                <a:cs typeface="Arial" panose="020B0604020202020204" pitchFamily="34" charset="0"/>
              </a:rPr>
              <a:t>Status organisatie</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9185B0A-DEF8-BBC1-32AC-976C53E9344A}"/>
              </a:ext>
            </a:extLst>
          </p:cNvPr>
          <p:cNvSpPr>
            <a:spLocks noGrp="1"/>
          </p:cNvSpPr>
          <p:nvPr>
            <p:ph idx="1"/>
          </p:nvPr>
        </p:nvSpPr>
        <p:spPr>
          <a:xfrm>
            <a:off x="1957986" y="1992602"/>
            <a:ext cx="8273380" cy="4244324"/>
          </a:xfrm>
        </p:spPr>
        <p:txBody>
          <a:bodyPr>
            <a:normAutofit/>
          </a:bodyPr>
          <a:lstStyle/>
          <a:p>
            <a:pPr marL="0" lvl="0" indent="0">
              <a:lnSpc>
                <a:spcPct val="100000"/>
              </a:lnSpc>
              <a:buNone/>
            </a:pPr>
            <a:r>
              <a:rPr lang="nl-NL" sz="2200" b="1" kern="100" dirty="0">
                <a:effectLst/>
                <a:ea typeface="Yu Gothic UI" panose="020B0500000000000000" pitchFamily="34" charset="-128"/>
                <a:cs typeface="Times New Roman" panose="02020603050405020304" pitchFamily="18" charset="0"/>
              </a:rPr>
              <a:t>Nog stappen te maken</a:t>
            </a:r>
          </a:p>
          <a:p>
            <a:pPr marL="342900" indent="-342900">
              <a:lnSpc>
                <a:spcPct val="100000"/>
              </a:lnSpc>
              <a:buFont typeface="Arial" panose="020B0604020202020204" pitchFamily="34" charset="0"/>
              <a:buChar char="•"/>
            </a:pPr>
            <a:r>
              <a:rPr lang="nl-NL" sz="2200" dirty="0">
                <a:latin typeface="+mj-lt"/>
                <a:ea typeface="Yu Gothic UI Light" panose="020B0300000000000000" pitchFamily="34" charset="-128"/>
                <a:cs typeface="Arial" panose="020B0604020202020204" pitchFamily="34" charset="0"/>
              </a:rPr>
              <a:t>Structuur en processen</a:t>
            </a:r>
            <a:endParaRPr lang="nl-NL" sz="2200" kern="100" dirty="0">
              <a:effectLst/>
              <a:latin typeface="+mj-lt"/>
              <a:ea typeface="Yu Gothic UI" panose="020B0500000000000000" pitchFamily="34" charset="-128"/>
              <a:cs typeface="Times New Roman" panose="02020603050405020304" pitchFamily="18" charset="0"/>
            </a:endParaRPr>
          </a:p>
          <a:p>
            <a:pPr marL="0" lvl="0" indent="0">
              <a:lnSpc>
                <a:spcPct val="100000"/>
              </a:lnSpc>
              <a:buNone/>
            </a:pPr>
            <a:r>
              <a:rPr lang="nl-NL" sz="2200" b="1" kern="100" dirty="0">
                <a:ea typeface="Yu Gothic UI" panose="020B0500000000000000" pitchFamily="34" charset="-128"/>
                <a:cs typeface="Times New Roman" panose="02020603050405020304" pitchFamily="18" charset="0"/>
              </a:rPr>
              <a:t>Bemensing van verschillende rollen</a:t>
            </a:r>
            <a:endParaRPr lang="nl-NL" sz="2200" b="1" kern="100" dirty="0">
              <a:effectLst/>
              <a:ea typeface="Yu Gothic UI" panose="020B0500000000000000" pitchFamily="34" charset="-128"/>
              <a:cs typeface="Times New Roman" panose="02020603050405020304" pitchFamily="18" charset="0"/>
            </a:endParaRPr>
          </a:p>
          <a:p>
            <a:pPr marL="114300" indent="-342900">
              <a:lnSpc>
                <a:spcPct val="100000"/>
              </a:lnSpc>
              <a:buFont typeface="Arial" panose="020B0604020202020204" pitchFamily="34" charset="0"/>
              <a:buChar char="•"/>
            </a:pPr>
            <a:r>
              <a:rPr lang="nl-NL" sz="2200" dirty="0">
                <a:latin typeface="+mj-lt"/>
              </a:rPr>
              <a:t>Ledenraad </a:t>
            </a:r>
          </a:p>
          <a:p>
            <a:pPr marL="358775" indent="-350838">
              <a:lnSpc>
                <a:spcPct val="100000"/>
              </a:lnSpc>
              <a:buFont typeface="Arial" panose="020B0604020202020204" pitchFamily="34" charset="0"/>
              <a:buChar char="•"/>
            </a:pPr>
            <a:r>
              <a:rPr lang="nl-NL" sz="2200" dirty="0">
                <a:latin typeface="+mj-lt"/>
              </a:rPr>
              <a:t>Werkgroepen van de domeinen MFC, Energie, Ruimtelijke Ordening en Bloeizone</a:t>
            </a:r>
          </a:p>
          <a:p>
            <a:pPr marL="114300" indent="-342900">
              <a:lnSpc>
                <a:spcPct val="100000"/>
              </a:lnSpc>
              <a:buFont typeface="Arial" panose="020B0604020202020204" pitchFamily="34" charset="0"/>
              <a:buChar char="•"/>
            </a:pPr>
            <a:r>
              <a:rPr lang="nl-NL" sz="2200" dirty="0">
                <a:latin typeface="+mj-lt"/>
              </a:rPr>
              <a:t>Communicatie commissie</a:t>
            </a:r>
          </a:p>
          <a:p>
            <a:pPr marL="114300" indent="-342900">
              <a:lnSpc>
                <a:spcPct val="100000"/>
              </a:lnSpc>
              <a:buFont typeface="Arial" panose="020B0604020202020204" pitchFamily="34" charset="0"/>
              <a:buChar char="•"/>
            </a:pPr>
            <a:r>
              <a:rPr lang="nl-NL" sz="2200" dirty="0">
                <a:latin typeface="+mj-lt"/>
              </a:rPr>
              <a:t>Subsidie en financiering commissie</a:t>
            </a:r>
          </a:p>
          <a:p>
            <a:pPr marL="114300" indent="-342900">
              <a:lnSpc>
                <a:spcPct val="100000"/>
              </a:lnSpc>
              <a:buFont typeface="Arial" panose="020B0604020202020204" pitchFamily="34" charset="0"/>
              <a:buChar char="•"/>
            </a:pPr>
            <a:r>
              <a:rPr lang="nl-NL" sz="2200" dirty="0">
                <a:latin typeface="+mj-lt"/>
              </a:rPr>
              <a:t>….</a:t>
            </a:r>
          </a:p>
          <a:p>
            <a:pPr marL="0" lvl="0" indent="0">
              <a:spcAft>
                <a:spcPts val="800"/>
              </a:spcAft>
              <a:buNone/>
            </a:pPr>
            <a:endParaRPr lang="nl-NL" sz="1700" dirty="0">
              <a:latin typeface="Yu Gothic UI" panose="020B0500000000000000" pitchFamily="34" charset="-128"/>
              <a:ea typeface="Yu Gothic UI" panose="020B0500000000000000" pitchFamily="34" charset="-128"/>
              <a:cs typeface="Arial" panose="020B0604020202020204" pitchFamily="34" charset="0"/>
            </a:endParaRPr>
          </a:p>
          <a:p>
            <a:endParaRPr lang="nl-NL" sz="17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052E19A5-C4A5-E402-8314-D0A2A0C4BE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71837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906985E-320C-FEB0-A07F-2A62D5D57414}"/>
              </a:ext>
            </a:extLst>
          </p:cNvPr>
          <p:cNvSpPr>
            <a:spLocks noGrp="1"/>
          </p:cNvSpPr>
          <p:nvPr>
            <p:ph type="title"/>
          </p:nvPr>
        </p:nvSpPr>
        <p:spPr>
          <a:xfrm>
            <a:off x="1629751" y="1059116"/>
            <a:ext cx="8924392" cy="933486"/>
          </a:xfrm>
        </p:spPr>
        <p:txBody>
          <a:bodyPr>
            <a:normAutofit/>
          </a:bodyPr>
          <a:lstStyle/>
          <a:p>
            <a:pPr algn="ctr"/>
            <a:r>
              <a:rPr lang="nl-NL" dirty="0">
                <a:ea typeface="Yu Gothic UI Semilight" panose="020B0400000000000000" pitchFamily="34" charset="-128"/>
                <a:cs typeface="Arial" panose="020B0604020202020204" pitchFamily="34" charset="0"/>
              </a:rPr>
              <a:t>Status MFC</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9185B0A-DEF8-BBC1-32AC-976C53E9344A}"/>
              </a:ext>
            </a:extLst>
          </p:cNvPr>
          <p:cNvSpPr>
            <a:spLocks noGrp="1"/>
          </p:cNvSpPr>
          <p:nvPr>
            <p:ph idx="1"/>
          </p:nvPr>
        </p:nvSpPr>
        <p:spPr>
          <a:xfrm>
            <a:off x="1637857" y="1992602"/>
            <a:ext cx="8593509" cy="4244324"/>
          </a:xfrm>
        </p:spPr>
        <p:txBody>
          <a:bodyPr>
            <a:normAutofit fontScale="92500" lnSpcReduction="10000"/>
          </a:bodyPr>
          <a:lstStyle/>
          <a:p>
            <a:pPr marL="342900" indent="-342900">
              <a:lnSpc>
                <a:spcPct val="150000"/>
              </a:lnSpc>
              <a:spcBef>
                <a:spcPts val="400"/>
              </a:spcBef>
              <a:buFont typeface="Arial" panose="020B0604020202020204" pitchFamily="34" charset="0"/>
              <a:buChar char="•"/>
            </a:pPr>
            <a:r>
              <a:rPr lang="nl-NL" sz="2400" dirty="0">
                <a:latin typeface="+mj-lt"/>
              </a:rPr>
              <a:t>Gemeente positief voor het realiseren van een MFC</a:t>
            </a:r>
          </a:p>
          <a:p>
            <a:pPr marL="342900" indent="-342900">
              <a:lnSpc>
                <a:spcPct val="150000"/>
              </a:lnSpc>
              <a:spcBef>
                <a:spcPts val="400"/>
              </a:spcBef>
              <a:buFont typeface="Arial" panose="020B0604020202020204" pitchFamily="34" charset="0"/>
              <a:buChar char="•"/>
            </a:pPr>
            <a:r>
              <a:rPr lang="nl-NL" sz="2400" dirty="0" err="1">
                <a:latin typeface="+mj-lt"/>
              </a:rPr>
              <a:t>PvE</a:t>
            </a:r>
            <a:r>
              <a:rPr lang="nl-NL" sz="2400" dirty="0">
                <a:latin typeface="+mj-lt"/>
              </a:rPr>
              <a:t> opgesteld door werkgroep vanuit brede input</a:t>
            </a:r>
          </a:p>
          <a:p>
            <a:pPr marL="342900" indent="-342900">
              <a:lnSpc>
                <a:spcPct val="150000"/>
              </a:lnSpc>
              <a:spcBef>
                <a:spcPts val="400"/>
              </a:spcBef>
              <a:buFont typeface="Arial" panose="020B0604020202020204" pitchFamily="34" charset="0"/>
              <a:buChar char="•"/>
            </a:pPr>
            <a:r>
              <a:rPr lang="nl-NL" sz="2400" dirty="0">
                <a:latin typeface="+mj-lt"/>
              </a:rPr>
              <a:t>Optie op een geschikt gebouw waarin </a:t>
            </a:r>
            <a:r>
              <a:rPr lang="nl-NL" sz="2400" dirty="0" err="1">
                <a:latin typeface="+mj-lt"/>
              </a:rPr>
              <a:t>PvE</a:t>
            </a:r>
            <a:r>
              <a:rPr lang="nl-NL" sz="2400" dirty="0">
                <a:latin typeface="+mj-lt"/>
              </a:rPr>
              <a:t> in te realiseren lijkt</a:t>
            </a:r>
          </a:p>
          <a:p>
            <a:pPr marL="342900" indent="-342900">
              <a:lnSpc>
                <a:spcPct val="150000"/>
              </a:lnSpc>
              <a:spcBef>
                <a:spcPts val="400"/>
              </a:spcBef>
              <a:buFont typeface="Arial" panose="020B0604020202020204" pitchFamily="34" charset="0"/>
              <a:buChar char="•"/>
            </a:pPr>
            <a:r>
              <a:rPr lang="nl-NL" sz="2400" dirty="0">
                <a:latin typeface="+mj-lt"/>
              </a:rPr>
              <a:t>In 2024 een periode van 6 maanden om haalbaarheid te onderzoeken alvorens er definitief gekocht/geïnvesteerd gaat worden</a:t>
            </a:r>
          </a:p>
          <a:p>
            <a:pPr marL="342900" indent="-342900">
              <a:lnSpc>
                <a:spcPct val="150000"/>
              </a:lnSpc>
              <a:spcBef>
                <a:spcPts val="400"/>
              </a:spcBef>
              <a:buFont typeface="Arial" panose="020B0604020202020204" pitchFamily="34" charset="0"/>
              <a:buChar char="•"/>
            </a:pPr>
            <a:r>
              <a:rPr lang="nl-NL" sz="2400" dirty="0">
                <a:latin typeface="+mj-lt"/>
              </a:rPr>
              <a:t>In goed overleg met gemeente en eigenaar gebouw</a:t>
            </a:r>
          </a:p>
          <a:p>
            <a:pPr marL="342900" indent="-342900">
              <a:lnSpc>
                <a:spcPct val="150000"/>
              </a:lnSpc>
              <a:spcBef>
                <a:spcPts val="400"/>
              </a:spcBef>
              <a:buFont typeface="Arial" panose="020B0604020202020204" pitchFamily="34" charset="0"/>
              <a:buChar char="•"/>
            </a:pPr>
            <a:r>
              <a:rPr lang="nl-NL" sz="2400" dirty="0">
                <a:latin typeface="+mj-lt"/>
              </a:rPr>
              <a:t>Vrijwillige meedenkers kunnen zich melden via </a:t>
            </a:r>
            <a:r>
              <a:rPr lang="nl-NL" sz="2400" dirty="0" err="1">
                <a:latin typeface="+mj-lt"/>
              </a:rPr>
              <a:t>info@doarpskooperaasje.nl</a:t>
            </a:r>
            <a:endParaRPr lang="nl-NL" sz="2400" dirty="0">
              <a:latin typeface="+mj-lt"/>
            </a:endParaRPr>
          </a:p>
          <a:p>
            <a:pPr marL="0" lvl="0" indent="0">
              <a:spcAft>
                <a:spcPts val="800"/>
              </a:spcAft>
              <a:buNone/>
            </a:pPr>
            <a:endParaRPr lang="nl-NL" sz="2400" dirty="0">
              <a:latin typeface="Yu Gothic UI" panose="020B0500000000000000" pitchFamily="34" charset="-128"/>
              <a:ea typeface="Yu Gothic UI" panose="020B0500000000000000" pitchFamily="34" charset="-128"/>
              <a:cs typeface="Arial" panose="020B0604020202020204" pitchFamily="34" charset="0"/>
            </a:endParaRPr>
          </a:p>
          <a:p>
            <a:endParaRPr lang="nl-NL" sz="17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052E19A5-C4A5-E402-8314-D0A2A0C4BE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696619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906985E-320C-FEB0-A07F-2A62D5D57414}"/>
              </a:ext>
            </a:extLst>
          </p:cNvPr>
          <p:cNvSpPr>
            <a:spLocks noGrp="1"/>
          </p:cNvSpPr>
          <p:nvPr>
            <p:ph type="title"/>
          </p:nvPr>
        </p:nvSpPr>
        <p:spPr>
          <a:xfrm>
            <a:off x="1629751" y="1059116"/>
            <a:ext cx="8924392" cy="933486"/>
          </a:xfrm>
        </p:spPr>
        <p:txBody>
          <a:bodyPr>
            <a:normAutofit/>
          </a:bodyPr>
          <a:lstStyle/>
          <a:p>
            <a:pPr algn="ctr"/>
            <a:r>
              <a:rPr lang="nl-NL" dirty="0">
                <a:ea typeface="Yu Gothic UI Semilight" panose="020B0400000000000000" pitchFamily="34" charset="-128"/>
                <a:cs typeface="Arial" panose="020B0604020202020204" pitchFamily="34" charset="0"/>
              </a:rPr>
              <a:t>Status Grou energieneutraal</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9185B0A-DEF8-BBC1-32AC-976C53E9344A}"/>
              </a:ext>
            </a:extLst>
          </p:cNvPr>
          <p:cNvSpPr>
            <a:spLocks noGrp="1"/>
          </p:cNvSpPr>
          <p:nvPr>
            <p:ph idx="1"/>
          </p:nvPr>
        </p:nvSpPr>
        <p:spPr>
          <a:xfrm>
            <a:off x="1304819" y="1992602"/>
            <a:ext cx="9513870" cy="4244324"/>
          </a:xfrm>
        </p:spPr>
        <p:txBody>
          <a:bodyPr>
            <a:normAutofit fontScale="85000" lnSpcReduction="10000"/>
          </a:bodyPr>
          <a:lstStyle/>
          <a:p>
            <a:pPr marL="342900" indent="-342900">
              <a:lnSpc>
                <a:spcPct val="120000"/>
              </a:lnSpc>
              <a:buFont typeface="Arial" panose="020B0604020202020204" pitchFamily="34" charset="0"/>
              <a:buChar char="•"/>
            </a:pPr>
            <a:r>
              <a:rPr lang="nl-NL" sz="2400" dirty="0">
                <a:latin typeface="+mj-lt"/>
              </a:rPr>
              <a:t>Grou 2030 / Werkgroep energie al jaren actief met mooie resultaten</a:t>
            </a:r>
          </a:p>
          <a:p>
            <a:pPr marL="342900" indent="-342900">
              <a:lnSpc>
                <a:spcPct val="120000"/>
              </a:lnSpc>
              <a:buFont typeface="Arial" panose="020B0604020202020204" pitchFamily="34" charset="0"/>
              <a:buChar char="•"/>
            </a:pPr>
            <a:r>
              <a:rPr lang="nl-NL" sz="2400" dirty="0">
                <a:latin typeface="+mj-lt"/>
              </a:rPr>
              <a:t>Daarnaast de wens voor grotere opwek -en inkoop projecten</a:t>
            </a:r>
          </a:p>
          <a:p>
            <a:pPr marL="342900" indent="-342900">
              <a:lnSpc>
                <a:spcPct val="120000"/>
              </a:lnSpc>
              <a:buFont typeface="Arial" panose="020B0604020202020204" pitchFamily="34" charset="0"/>
              <a:buChar char="•"/>
            </a:pPr>
            <a:r>
              <a:rPr lang="nl-NL" sz="2400" dirty="0">
                <a:latin typeface="+mj-lt"/>
              </a:rPr>
              <a:t>Kickstart door middel van energiemix methode van Energiewerkplaats Fryslân</a:t>
            </a:r>
          </a:p>
          <a:p>
            <a:pPr marL="1028700" lvl="1" indent="-342900">
              <a:lnSpc>
                <a:spcPct val="120000"/>
              </a:lnSpc>
            </a:pPr>
            <a:r>
              <a:rPr lang="nl-NL" sz="2200" dirty="0">
                <a:latin typeface="+mj-lt"/>
              </a:rPr>
              <a:t>Budget is beschikbaar</a:t>
            </a:r>
          </a:p>
          <a:p>
            <a:pPr marL="342900" indent="-342900">
              <a:lnSpc>
                <a:spcPct val="120000"/>
              </a:lnSpc>
              <a:buFont typeface="Arial" panose="020B0604020202020204" pitchFamily="34" charset="0"/>
              <a:buChar char="•"/>
            </a:pPr>
            <a:r>
              <a:rPr lang="nl-NL" sz="2400" dirty="0">
                <a:latin typeface="+mj-lt"/>
              </a:rPr>
              <a:t>Een </a:t>
            </a:r>
            <a:r>
              <a:rPr lang="nl-NL" sz="2400" dirty="0" err="1">
                <a:latin typeface="+mj-lt"/>
              </a:rPr>
              <a:t>serious</a:t>
            </a:r>
            <a:r>
              <a:rPr lang="nl-NL" sz="2400" dirty="0">
                <a:latin typeface="+mj-lt"/>
              </a:rPr>
              <a:t> game waarmee deelnemers uitgangspunten gaan formuleren voor een mogelijk toekomstig lokaal energiesysteem</a:t>
            </a:r>
          </a:p>
          <a:p>
            <a:pPr marL="342900" indent="-342900">
              <a:lnSpc>
                <a:spcPct val="120000"/>
              </a:lnSpc>
              <a:buFont typeface="Arial" panose="020B0604020202020204" pitchFamily="34" charset="0"/>
              <a:buChar char="•"/>
            </a:pPr>
            <a:r>
              <a:rPr lang="nl-NL" sz="2400" dirty="0">
                <a:latin typeface="+mj-lt"/>
              </a:rPr>
              <a:t>Vindt plaats in twee avondsessies</a:t>
            </a:r>
          </a:p>
          <a:p>
            <a:pPr marL="1028700" lvl="1" indent="-342900">
              <a:lnSpc>
                <a:spcPct val="120000"/>
              </a:lnSpc>
            </a:pPr>
            <a:r>
              <a:rPr lang="nl-NL" sz="2200" dirty="0">
                <a:latin typeface="+mj-lt"/>
              </a:rPr>
              <a:t>Sessie 1 op dinsdagavond </a:t>
            </a:r>
            <a:r>
              <a:rPr lang="nl-NL" sz="2200" b="1" dirty="0">
                <a:latin typeface="+mj-lt"/>
              </a:rPr>
              <a:t>30 januari 2024</a:t>
            </a:r>
          </a:p>
          <a:p>
            <a:pPr marL="1028700" lvl="1" indent="-342900">
              <a:lnSpc>
                <a:spcPct val="120000"/>
              </a:lnSpc>
            </a:pPr>
            <a:r>
              <a:rPr lang="nl-NL" sz="2200" dirty="0">
                <a:latin typeface="+mj-lt"/>
              </a:rPr>
              <a:t>Sessie 2 op dinsdagavond </a:t>
            </a:r>
            <a:r>
              <a:rPr lang="nl-NL" sz="2200" b="1" dirty="0">
                <a:latin typeface="+mj-lt"/>
              </a:rPr>
              <a:t>4 maart 2024</a:t>
            </a:r>
          </a:p>
          <a:p>
            <a:pPr marL="342900" indent="-342900">
              <a:lnSpc>
                <a:spcPct val="120000"/>
              </a:lnSpc>
              <a:spcBef>
                <a:spcPts val="400"/>
              </a:spcBef>
              <a:buFont typeface="Arial" panose="020B0604020202020204" pitchFamily="34" charset="0"/>
              <a:buChar char="•"/>
            </a:pPr>
            <a:r>
              <a:rPr lang="nl-NL" sz="2400" dirty="0">
                <a:latin typeface="+mj-lt"/>
              </a:rPr>
              <a:t>Vrijwillige meedenkers (ca. 30) kunnen zich melden via </a:t>
            </a:r>
            <a:r>
              <a:rPr lang="nl-NL" sz="2400" dirty="0" err="1">
                <a:latin typeface="+mj-lt"/>
              </a:rPr>
              <a:t>info@doarpskooperaasje.nl</a:t>
            </a:r>
            <a:endParaRPr lang="nl-NL" sz="2400" dirty="0">
              <a:latin typeface="+mj-lt"/>
            </a:endParaRPr>
          </a:p>
          <a:p>
            <a:pPr marL="0" lvl="0" indent="0">
              <a:spcAft>
                <a:spcPts val="800"/>
              </a:spcAft>
              <a:buNone/>
            </a:pPr>
            <a:endParaRPr lang="nl-NL" sz="2400" dirty="0">
              <a:latin typeface="Yu Gothic UI" panose="020B0500000000000000" pitchFamily="34" charset="-128"/>
              <a:ea typeface="Yu Gothic UI" panose="020B0500000000000000" pitchFamily="34" charset="-128"/>
              <a:cs typeface="Arial" panose="020B0604020202020204" pitchFamily="34" charset="0"/>
            </a:endParaRPr>
          </a:p>
          <a:p>
            <a:endParaRPr lang="nl-NL" sz="17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052E19A5-C4A5-E402-8314-D0A2A0C4BE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941919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6" name="Picture 4" descr="Veel vraagtekens op een zwarte achtergrond">
            <a:extLst>
              <a:ext uri="{FF2B5EF4-FFF2-40B4-BE49-F238E27FC236}">
                <a16:creationId xmlns:a16="http://schemas.microsoft.com/office/drawing/2014/main" id="{B7F1B97A-8660-4982-4F64-E38250E7DBDB}"/>
              </a:ext>
            </a:extLst>
          </p:cNvPr>
          <p:cNvPicPr>
            <a:picLocks noChangeAspect="1"/>
          </p:cNvPicPr>
          <p:nvPr/>
        </p:nvPicPr>
        <p:blipFill rotWithShape="1">
          <a:blip r:embed="rId2"/>
          <a:srcRect b="7787"/>
          <a:stretch/>
        </p:blipFill>
        <p:spPr>
          <a:xfrm>
            <a:off x="20" y="10"/>
            <a:ext cx="12191980" cy="6857990"/>
          </a:xfrm>
          <a:prstGeom prst="rect">
            <a:avLst/>
          </a:prstGeom>
        </p:spPr>
      </p:pic>
      <p:sp>
        <p:nvSpPr>
          <p:cNvPr id="7" name="Rectangle 8">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E7E63F7D-2E73-B540-1124-4F9FF653CC19}"/>
              </a:ext>
            </a:extLst>
          </p:cNvPr>
          <p:cNvSpPr>
            <a:spLocks noGrp="1"/>
          </p:cNvSpPr>
          <p:nvPr>
            <p:ph type="title"/>
          </p:nvPr>
        </p:nvSpPr>
        <p:spPr>
          <a:xfrm>
            <a:off x="838200" y="365125"/>
            <a:ext cx="10515600" cy="1325563"/>
          </a:xfrm>
        </p:spPr>
        <p:txBody>
          <a:bodyPr>
            <a:normAutofit/>
          </a:bodyPr>
          <a:lstStyle/>
          <a:p>
            <a:r>
              <a:rPr lang="nl-NL" dirty="0">
                <a:ea typeface="Yu Gothic UI Semilight" panose="020B0400000000000000" pitchFamily="34" charset="-128"/>
              </a:rPr>
              <a:t>Wat bedacht voor vanavond?</a:t>
            </a:r>
          </a:p>
        </p:txBody>
      </p:sp>
      <p:sp>
        <p:nvSpPr>
          <p:cNvPr id="3" name="Tijdelijke aanduiding voor inhoud 2">
            <a:extLst>
              <a:ext uri="{FF2B5EF4-FFF2-40B4-BE49-F238E27FC236}">
                <a16:creationId xmlns:a16="http://schemas.microsoft.com/office/drawing/2014/main" id="{9A5BB1F1-A8C8-C8A1-3ED4-561117C7A71A}"/>
              </a:ext>
            </a:extLst>
          </p:cNvPr>
          <p:cNvSpPr>
            <a:spLocks noGrp="1"/>
          </p:cNvSpPr>
          <p:nvPr>
            <p:ph idx="1"/>
          </p:nvPr>
        </p:nvSpPr>
        <p:spPr>
          <a:xfrm>
            <a:off x="838200" y="1825625"/>
            <a:ext cx="10515600" cy="4351338"/>
          </a:xfrm>
        </p:spPr>
        <p:txBody>
          <a:bodyPr>
            <a:normAutofit lnSpcReduction="10000"/>
          </a:bodyPr>
          <a:lstStyle/>
          <a:p>
            <a:pPr>
              <a:lnSpc>
                <a:spcPct val="100000"/>
              </a:lnSpc>
            </a:pPr>
            <a:r>
              <a:rPr lang="nl-NL" dirty="0">
                <a:ea typeface="Yu Gothic UI" panose="020B0500000000000000" pitchFamily="34" charset="-128"/>
              </a:rPr>
              <a:t>Even voorstellen</a:t>
            </a:r>
          </a:p>
          <a:p>
            <a:pPr>
              <a:lnSpc>
                <a:spcPct val="100000"/>
              </a:lnSpc>
            </a:pPr>
            <a:endParaRPr lang="nl-NL" dirty="0">
              <a:ea typeface="Yu Gothic UI" panose="020B0500000000000000" pitchFamily="34" charset="-128"/>
            </a:endParaRPr>
          </a:p>
          <a:p>
            <a:pPr>
              <a:lnSpc>
                <a:spcPct val="100000"/>
              </a:lnSpc>
            </a:pPr>
            <a:r>
              <a:rPr lang="nl-NL" dirty="0">
                <a:ea typeface="Yu Gothic UI" panose="020B0500000000000000" pitchFamily="34" charset="-128"/>
              </a:rPr>
              <a:t>Doarpskoöperaasje Grou</a:t>
            </a:r>
          </a:p>
          <a:p>
            <a:pPr>
              <a:lnSpc>
                <a:spcPct val="100000"/>
              </a:lnSpc>
            </a:pPr>
            <a:r>
              <a:rPr lang="nl-NL" dirty="0">
                <a:latin typeface="+mj-lt"/>
                <a:ea typeface="Yu Gothic UI Light" panose="020B0300000000000000" pitchFamily="34" charset="-128"/>
              </a:rPr>
              <a:t>Korte historische terugblik</a:t>
            </a:r>
          </a:p>
          <a:p>
            <a:pPr>
              <a:lnSpc>
                <a:spcPct val="100000"/>
              </a:lnSpc>
            </a:pPr>
            <a:r>
              <a:rPr lang="nl-NL" dirty="0">
                <a:latin typeface="+mj-lt"/>
                <a:ea typeface="Yu Gothic UI Light" panose="020B0300000000000000" pitchFamily="34" charset="-128"/>
              </a:rPr>
              <a:t>Waar staan we nu?</a:t>
            </a:r>
          </a:p>
          <a:p>
            <a:pPr>
              <a:lnSpc>
                <a:spcPct val="100000"/>
              </a:lnSpc>
            </a:pPr>
            <a:r>
              <a:rPr lang="nl-NL" dirty="0">
                <a:latin typeface="+mj-lt"/>
                <a:ea typeface="Yu Gothic UI Light" panose="020B0300000000000000" pitchFamily="34" charset="-128"/>
              </a:rPr>
              <a:t>Wat willen we voor de toekomst?</a:t>
            </a:r>
          </a:p>
          <a:p>
            <a:pPr>
              <a:lnSpc>
                <a:spcPct val="100000"/>
              </a:lnSpc>
            </a:pPr>
            <a:endParaRPr lang="nl-NL" dirty="0">
              <a:ea typeface="Yu Gothic UI" panose="020B0500000000000000" pitchFamily="34" charset="-128"/>
            </a:endParaRPr>
          </a:p>
          <a:p>
            <a:pPr>
              <a:lnSpc>
                <a:spcPct val="100000"/>
              </a:lnSpc>
            </a:pPr>
            <a:r>
              <a:rPr lang="nl-NL" dirty="0">
                <a:ea typeface="Yu Gothic UI" panose="020B0500000000000000" pitchFamily="34" charset="-128"/>
              </a:rPr>
              <a:t>Vragen graag onderweg</a:t>
            </a:r>
          </a:p>
        </p:txBody>
      </p:sp>
      <p:pic>
        <p:nvPicPr>
          <p:cNvPr id="5" name="Picture 11" descr="Afbeelding met tekst, Lettertype, logo, Graphics&#10;&#10;Automatisch gegenereerde beschrijving">
            <a:extLst>
              <a:ext uri="{FF2B5EF4-FFF2-40B4-BE49-F238E27FC236}">
                <a16:creationId xmlns:a16="http://schemas.microsoft.com/office/drawing/2014/main" id="{9DB2345D-F054-96A5-7E9C-BF4851476FE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333719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906985E-320C-FEB0-A07F-2A62D5D57414}"/>
              </a:ext>
            </a:extLst>
          </p:cNvPr>
          <p:cNvSpPr>
            <a:spLocks noGrp="1"/>
          </p:cNvSpPr>
          <p:nvPr>
            <p:ph type="title"/>
          </p:nvPr>
        </p:nvSpPr>
        <p:spPr>
          <a:xfrm>
            <a:off x="1629751" y="1059116"/>
            <a:ext cx="8924392" cy="933486"/>
          </a:xfrm>
        </p:spPr>
        <p:txBody>
          <a:bodyPr>
            <a:normAutofit/>
          </a:bodyPr>
          <a:lstStyle/>
          <a:p>
            <a:pPr algn="ctr"/>
            <a:r>
              <a:rPr lang="nl-NL" dirty="0">
                <a:ea typeface="Yu Gothic UI Semilight" panose="020B0400000000000000" pitchFamily="34" charset="-128"/>
                <a:cs typeface="Arial" panose="020B0604020202020204" pitchFamily="34" charset="0"/>
              </a:rPr>
              <a:t>Status ruimtelijke ontwikkelingen</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9185B0A-DEF8-BBC1-32AC-976C53E9344A}"/>
              </a:ext>
            </a:extLst>
          </p:cNvPr>
          <p:cNvSpPr>
            <a:spLocks noGrp="1"/>
          </p:cNvSpPr>
          <p:nvPr>
            <p:ph idx="1"/>
          </p:nvPr>
        </p:nvSpPr>
        <p:spPr>
          <a:xfrm>
            <a:off x="1489753" y="1992602"/>
            <a:ext cx="9472773" cy="4244324"/>
          </a:xfrm>
        </p:spPr>
        <p:txBody>
          <a:bodyPr>
            <a:normAutofit/>
          </a:bodyPr>
          <a:lstStyle/>
          <a:p>
            <a:pPr marL="342900" indent="-342900">
              <a:lnSpc>
                <a:spcPct val="110000"/>
              </a:lnSpc>
              <a:buFont typeface="Arial" panose="020B0604020202020204" pitchFamily="34" charset="0"/>
              <a:buChar char="•"/>
            </a:pPr>
            <a:r>
              <a:rPr lang="nl-NL" sz="2400" dirty="0">
                <a:latin typeface="+mj-lt"/>
              </a:rPr>
              <a:t>Kwartiermakkers al langer actief met mooie resultaten</a:t>
            </a:r>
          </a:p>
          <a:p>
            <a:pPr marL="342900" indent="-342900">
              <a:lnSpc>
                <a:spcPct val="110000"/>
              </a:lnSpc>
              <a:buFont typeface="Arial" panose="020B0604020202020204" pitchFamily="34" charset="0"/>
              <a:buChar char="•"/>
            </a:pPr>
            <a:r>
              <a:rPr lang="nl-NL" sz="2400" dirty="0">
                <a:latin typeface="+mj-lt"/>
              </a:rPr>
              <a:t>De wens te komen tot een brede werkgroep RO en een toekomstige Blauwdruk van Grou</a:t>
            </a:r>
          </a:p>
          <a:p>
            <a:pPr marL="342900" indent="-342900">
              <a:lnSpc>
                <a:spcPct val="110000"/>
              </a:lnSpc>
              <a:buFont typeface="Arial" panose="020B0604020202020204" pitchFamily="34" charset="0"/>
              <a:buChar char="•"/>
            </a:pPr>
            <a:r>
              <a:rPr lang="nl-NL" sz="2400" dirty="0">
                <a:latin typeface="+mj-lt"/>
              </a:rPr>
              <a:t>Kickstart door middel van workshop(s)</a:t>
            </a:r>
          </a:p>
          <a:p>
            <a:pPr marL="342900" indent="-342900">
              <a:lnSpc>
                <a:spcPct val="110000"/>
              </a:lnSpc>
              <a:buFont typeface="Arial" panose="020B0604020202020204" pitchFamily="34" charset="0"/>
              <a:buChar char="•"/>
            </a:pPr>
            <a:r>
              <a:rPr lang="nl-NL" sz="2400" dirty="0">
                <a:latin typeface="+mj-lt"/>
              </a:rPr>
              <a:t>Vindt plaats in het eerste kwartaal van 2024</a:t>
            </a:r>
          </a:p>
          <a:p>
            <a:pPr marL="342900" indent="-342900">
              <a:lnSpc>
                <a:spcPct val="110000"/>
              </a:lnSpc>
              <a:buFont typeface="Arial" panose="020B0604020202020204" pitchFamily="34" charset="0"/>
              <a:buChar char="•"/>
            </a:pPr>
            <a:r>
              <a:rPr lang="nl-NL" sz="2400" dirty="0">
                <a:latin typeface="+mj-lt"/>
              </a:rPr>
              <a:t>Vrijwillige meedenkers kunnen zich melden via </a:t>
            </a:r>
            <a:r>
              <a:rPr lang="nl-NL" sz="2400" dirty="0" err="1">
                <a:latin typeface="+mj-lt"/>
              </a:rPr>
              <a:t>info@doarpskooperaasje.nl</a:t>
            </a:r>
            <a:endParaRPr lang="nl-NL" sz="1700" dirty="0">
              <a:latin typeface="Yu Gothic UI" panose="020B0500000000000000" pitchFamily="34" charset="-128"/>
              <a:ea typeface="Yu Gothic UI" panose="020B0500000000000000" pitchFamily="34" charset="-128"/>
              <a:cs typeface="Arial" panose="020B0604020202020204" pitchFamily="34" charset="0"/>
            </a:endParaRPr>
          </a:p>
          <a:p>
            <a:endParaRPr lang="nl-NL" sz="17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052E19A5-C4A5-E402-8314-D0A2A0C4BE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204128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E906985E-320C-FEB0-A07F-2A62D5D57414}"/>
              </a:ext>
            </a:extLst>
          </p:cNvPr>
          <p:cNvSpPr>
            <a:spLocks noGrp="1"/>
          </p:cNvSpPr>
          <p:nvPr>
            <p:ph type="title"/>
          </p:nvPr>
        </p:nvSpPr>
        <p:spPr>
          <a:xfrm>
            <a:off x="1629751" y="1059116"/>
            <a:ext cx="8924392" cy="933486"/>
          </a:xfrm>
        </p:spPr>
        <p:txBody>
          <a:bodyPr>
            <a:normAutofit/>
          </a:bodyPr>
          <a:lstStyle/>
          <a:p>
            <a:pPr algn="ctr"/>
            <a:r>
              <a:rPr lang="nl-NL" dirty="0">
                <a:ea typeface="Yu Gothic UI Semilight" panose="020B0400000000000000" pitchFamily="34" charset="-128"/>
                <a:cs typeface="Arial" panose="020B0604020202020204" pitchFamily="34" charset="0"/>
              </a:rPr>
              <a:t>Status Grou als (toeristische) bloeizone</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F9185B0A-DEF8-BBC1-32AC-976C53E9344A}"/>
              </a:ext>
            </a:extLst>
          </p:cNvPr>
          <p:cNvSpPr>
            <a:spLocks noGrp="1"/>
          </p:cNvSpPr>
          <p:nvPr>
            <p:ph idx="1"/>
          </p:nvPr>
        </p:nvSpPr>
        <p:spPr>
          <a:xfrm>
            <a:off x="1130157" y="1992602"/>
            <a:ext cx="9832369" cy="4244324"/>
          </a:xfrm>
        </p:spPr>
        <p:txBody>
          <a:bodyPr>
            <a:normAutofit/>
          </a:bodyPr>
          <a:lstStyle/>
          <a:p>
            <a:pPr marL="0" indent="0">
              <a:buNone/>
            </a:pPr>
            <a:r>
              <a:rPr lang="nl-NL" sz="2200" dirty="0">
                <a:latin typeface="+mj-lt"/>
              </a:rPr>
              <a:t>Parallel aan de ontwikkelingen die plaats vinden bij Grou2030 (m.b.t. de bloeizone), werkt de Doarpskoöperaasje Grou aan de toeristische aantrekkelijkheid van dorp en omgeving, met respect voor historie, natuur, architectuur en cultuur.</a:t>
            </a:r>
          </a:p>
          <a:p>
            <a:pPr marL="0" indent="0">
              <a:buNone/>
            </a:pPr>
            <a:endParaRPr lang="nl-NL" sz="1050" b="1" dirty="0"/>
          </a:p>
          <a:p>
            <a:pPr marL="0" indent="0">
              <a:buNone/>
            </a:pPr>
            <a:r>
              <a:rPr lang="nl-NL" sz="2200" b="1" dirty="0"/>
              <a:t>Inhoud in het kort</a:t>
            </a:r>
          </a:p>
          <a:p>
            <a:pPr marL="342900" indent="-342900">
              <a:buFont typeface="Arial" panose="020B0604020202020204" pitchFamily="34" charset="0"/>
              <a:buChar char="•"/>
            </a:pPr>
            <a:r>
              <a:rPr lang="nl-NL" sz="2200" dirty="0">
                <a:latin typeface="+mj-lt"/>
              </a:rPr>
              <a:t>Ontwikkeling van het centrum van Grou</a:t>
            </a:r>
          </a:p>
          <a:p>
            <a:pPr marL="342900" indent="-342900">
              <a:buFont typeface="Arial" panose="020B0604020202020204" pitchFamily="34" charset="0"/>
              <a:buChar char="•"/>
            </a:pPr>
            <a:r>
              <a:rPr lang="nl-NL" sz="2200" dirty="0">
                <a:latin typeface="+mj-lt"/>
              </a:rPr>
              <a:t>Grou als centrale poort voor NP de Alde Feanen</a:t>
            </a:r>
          </a:p>
          <a:p>
            <a:pPr marL="342900" indent="-342900">
              <a:buFont typeface="Arial" panose="020B0604020202020204" pitchFamily="34" charset="0"/>
              <a:buChar char="•"/>
            </a:pPr>
            <a:r>
              <a:rPr lang="nl-NL" sz="2200" dirty="0">
                <a:latin typeface="+mj-lt"/>
              </a:rPr>
              <a:t>Positionering dorpen rondom het Natura 2000 gebied </a:t>
            </a:r>
          </a:p>
          <a:p>
            <a:pPr marL="342900" indent="-342900">
              <a:buFont typeface="Arial" panose="020B0604020202020204" pitchFamily="34" charset="0"/>
              <a:buChar char="•"/>
            </a:pPr>
            <a:r>
              <a:rPr lang="nl-NL" sz="2200" dirty="0">
                <a:latin typeface="+mj-lt"/>
              </a:rPr>
              <a:t>Opgave aan Toerisme Challenge Provincie Fryslân</a:t>
            </a:r>
          </a:p>
          <a:p>
            <a:pPr marL="342900" indent="-342900">
              <a:buFont typeface="Arial" panose="020B0604020202020204" pitchFamily="34" charset="0"/>
              <a:buChar char="•"/>
            </a:pPr>
            <a:r>
              <a:rPr lang="nl-NL" sz="2200" dirty="0">
                <a:latin typeface="+mj-lt"/>
              </a:rPr>
              <a:t>Grou als OV hub in plannen NP Alde Feanen Nieuwe Stijl</a:t>
            </a:r>
          </a:p>
          <a:p>
            <a:endParaRPr lang="nl-NL" sz="2400" dirty="0">
              <a:latin typeface="+mj-lt"/>
            </a:endParaRPr>
          </a:p>
          <a:p>
            <a:pPr marL="0" lvl="0" indent="0">
              <a:spcAft>
                <a:spcPts val="800"/>
              </a:spcAft>
              <a:buNone/>
            </a:pPr>
            <a:endParaRPr lang="nl-NL" sz="1700" dirty="0">
              <a:latin typeface="+mj-lt"/>
              <a:ea typeface="Yu Gothic UI" panose="020B0500000000000000" pitchFamily="34" charset="-128"/>
              <a:cs typeface="Arial" panose="020B0604020202020204" pitchFamily="34" charset="0"/>
            </a:endParaRPr>
          </a:p>
          <a:p>
            <a:endParaRPr lang="nl-NL" sz="17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052E19A5-C4A5-E402-8314-D0A2A0C4BE4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397288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Witte rekenmachine">
            <a:extLst>
              <a:ext uri="{FF2B5EF4-FFF2-40B4-BE49-F238E27FC236}">
                <a16:creationId xmlns:a16="http://schemas.microsoft.com/office/drawing/2014/main" id="{72AA847C-8F0B-64E4-00A1-79AD4F21F4B3}"/>
              </a:ext>
            </a:extLst>
          </p:cNvPr>
          <p:cNvPicPr>
            <a:picLocks noChangeAspect="1"/>
          </p:cNvPicPr>
          <p:nvPr/>
        </p:nvPicPr>
        <p:blipFill rotWithShape="1">
          <a:blip r:embed="rId2"/>
          <a:srcRect b="15370"/>
          <a:stretch/>
        </p:blipFill>
        <p:spPr>
          <a:xfrm>
            <a:off x="20" y="-7619"/>
            <a:ext cx="12191979" cy="6887364"/>
          </a:xfrm>
          <a:prstGeom prst="rect">
            <a:avLst/>
          </a:prstGeom>
        </p:spPr>
      </p:pic>
      <p:sp>
        <p:nvSpPr>
          <p:cNvPr id="8" name="Rectangle 7">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7620"/>
            <a:ext cx="5566593" cy="6887364"/>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4067CD3-146F-6228-E362-39AA720C2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63442" y="855815"/>
            <a:ext cx="6887365" cy="5160474"/>
          </a:xfrm>
          <a:prstGeom prst="rect">
            <a:avLst/>
          </a:prstGeom>
          <a:gradFill flip="none" rotWithShape="1">
            <a:gsLst>
              <a:gs pos="0">
                <a:schemeClr val="accent5">
                  <a:lumMod val="75000"/>
                  <a:alpha val="91000"/>
                </a:schemeClr>
              </a:gs>
              <a:gs pos="83000">
                <a:schemeClr val="accent5">
                  <a:alpha val="0"/>
                </a:schemeClr>
              </a:gs>
            </a:gsLst>
            <a:lin ang="51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2" name="Rectangle 11">
            <a:extLst>
              <a:ext uri="{FF2B5EF4-FFF2-40B4-BE49-F238E27FC236}">
                <a16:creationId xmlns:a16="http://schemas.microsoft.com/office/drawing/2014/main" id="{271C7E5C-A0F8-E9FA-56DB-31A257FD4E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7648"/>
            <a:ext cx="2079513" cy="6865647"/>
          </a:xfrm>
          <a:prstGeom prst="rect">
            <a:avLst/>
          </a:prstGeom>
          <a:gradFill flip="none" rotWithShape="1">
            <a:gsLst>
              <a:gs pos="5000">
                <a:schemeClr val="accent5"/>
              </a:gs>
              <a:gs pos="49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3F70A3C-4474-2A39-470C-FD55A88375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7706777" y="3068761"/>
            <a:ext cx="4504659" cy="3789239"/>
          </a:xfrm>
          <a:prstGeom prst="rect">
            <a:avLst/>
          </a:prstGeom>
          <a:gradFill flip="none" rotWithShape="1">
            <a:gsLst>
              <a:gs pos="0">
                <a:schemeClr val="accent5"/>
              </a:gs>
              <a:gs pos="60000">
                <a:schemeClr val="accent5">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6" name="Rectangle 15">
            <a:extLst>
              <a:ext uri="{FF2B5EF4-FFF2-40B4-BE49-F238E27FC236}">
                <a16:creationId xmlns:a16="http://schemas.microsoft.com/office/drawing/2014/main" id="{BAC3F7D4-9613-0E1F-901C-98FE831DEB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8774557" y="-6485"/>
            <a:ext cx="3427160" cy="6879745"/>
          </a:xfrm>
          <a:prstGeom prst="rect">
            <a:avLst/>
          </a:prstGeom>
          <a:gradFill flip="none" rotWithShape="1">
            <a:gsLst>
              <a:gs pos="5000">
                <a:schemeClr val="accent2"/>
              </a:gs>
              <a:gs pos="49000">
                <a:schemeClr val="accent5">
                  <a:lumMod val="60000"/>
                  <a:lumOff val="40000"/>
                  <a:alpha val="0"/>
                </a:schemeClr>
              </a:gs>
            </a:gsLst>
            <a:lin ang="1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AFD5167C-AF48-26F0-7A9F-3F7643374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64705" y="-1061856"/>
            <a:ext cx="3682024" cy="12211438"/>
          </a:xfrm>
          <a:prstGeom prst="rect">
            <a:avLst/>
          </a:prstGeom>
          <a:gradFill>
            <a:gsLst>
              <a:gs pos="0">
                <a:schemeClr val="accent5"/>
              </a:gs>
              <a:gs pos="65000">
                <a:schemeClr val="accent2">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87B30A01-FCA8-86A5-A840-C32A3BE2E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 y="-7639"/>
            <a:ext cx="4879823" cy="6887373"/>
          </a:xfrm>
          <a:prstGeom prst="rect">
            <a:avLst/>
          </a:prstGeom>
          <a:gradFill>
            <a:gsLst>
              <a:gs pos="0">
                <a:schemeClr val="accent2">
                  <a:alpha val="70000"/>
                </a:schemeClr>
              </a:gs>
              <a:gs pos="44000">
                <a:schemeClr val="accent5">
                  <a:lumMod val="60000"/>
                  <a:lumOff val="40000"/>
                  <a:alpha val="0"/>
                </a:schemeClr>
              </a:gs>
            </a:gsLst>
            <a:lin ang="9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F48CA334-9AB0-86B9-8A78-F2E229B0AD59}"/>
              </a:ext>
            </a:extLst>
          </p:cNvPr>
          <p:cNvSpPr>
            <a:spLocks noGrp="1"/>
          </p:cNvSpPr>
          <p:nvPr>
            <p:ph type="title"/>
          </p:nvPr>
        </p:nvSpPr>
        <p:spPr>
          <a:xfrm>
            <a:off x="859028" y="2155188"/>
            <a:ext cx="4160233" cy="2839273"/>
          </a:xfrm>
        </p:spPr>
        <p:txBody>
          <a:bodyPr vert="horz" lIns="91440" tIns="45720" rIns="91440" bIns="45720" rtlCol="0" anchor="b">
            <a:normAutofit/>
          </a:bodyPr>
          <a:lstStyle/>
          <a:p>
            <a:r>
              <a:rPr lang="en-US" sz="4000">
                <a:solidFill>
                  <a:srgbClr val="FFFFFF"/>
                </a:solidFill>
                <a:ea typeface="+mj-ea"/>
              </a:rPr>
              <a:t>Financiën</a:t>
            </a:r>
          </a:p>
        </p:txBody>
      </p:sp>
    </p:spTree>
    <p:extLst>
      <p:ext uri="{BB962C8B-B14F-4D97-AF65-F5344CB8AC3E}">
        <p14:creationId xmlns:p14="http://schemas.microsoft.com/office/powerpoint/2010/main" val="16523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7" name="Rectangle 46">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B3DCA947-918C-9202-E66D-F5DA8EA457EB}"/>
              </a:ext>
            </a:extLst>
          </p:cNvPr>
          <p:cNvSpPr>
            <a:spLocks noGrp="1"/>
          </p:cNvSpPr>
          <p:nvPr>
            <p:ph type="title"/>
          </p:nvPr>
        </p:nvSpPr>
        <p:spPr>
          <a:xfrm>
            <a:off x="1629751" y="1059116"/>
            <a:ext cx="8924392" cy="933486"/>
          </a:xfrm>
        </p:spPr>
        <p:txBody>
          <a:bodyPr>
            <a:normAutofit/>
          </a:bodyPr>
          <a:lstStyle/>
          <a:p>
            <a:pPr algn="ctr"/>
            <a:r>
              <a:rPr lang="nl-NL"/>
              <a:t>Financiën Doarpskoöperaasje Grou </a:t>
            </a:r>
          </a:p>
        </p:txBody>
      </p:sp>
      <p:sp>
        <p:nvSpPr>
          <p:cNvPr id="51"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jdelijke aanduiding voor inhoud 2">
            <a:extLst>
              <a:ext uri="{FF2B5EF4-FFF2-40B4-BE49-F238E27FC236}">
                <a16:creationId xmlns:a16="http://schemas.microsoft.com/office/drawing/2014/main" id="{1854CEB3-DE1A-F5EE-8563-88181EFFFAD9}"/>
              </a:ext>
            </a:extLst>
          </p:cNvPr>
          <p:cNvSpPr>
            <a:spLocks noGrp="1"/>
          </p:cNvSpPr>
          <p:nvPr>
            <p:ph idx="1"/>
          </p:nvPr>
        </p:nvSpPr>
        <p:spPr>
          <a:xfrm>
            <a:off x="1957986" y="2292176"/>
            <a:ext cx="8273380" cy="3329395"/>
          </a:xfrm>
        </p:spPr>
        <p:txBody>
          <a:bodyPr>
            <a:normAutofit/>
          </a:bodyPr>
          <a:lstStyle/>
          <a:p>
            <a:pPr marL="342900" indent="-342900">
              <a:lnSpc>
                <a:spcPct val="110000"/>
              </a:lnSpc>
              <a:buFont typeface="Arial" panose="020B0604020202020204" pitchFamily="34" charset="0"/>
              <a:buChar char="•"/>
            </a:pPr>
            <a:r>
              <a:rPr lang="nl-NL" sz="2400" dirty="0">
                <a:latin typeface="+mj-lt"/>
              </a:rPr>
              <a:t>Begroting 2024-2028</a:t>
            </a:r>
          </a:p>
          <a:p>
            <a:pPr marL="342900" indent="-342900">
              <a:lnSpc>
                <a:spcPct val="110000"/>
              </a:lnSpc>
              <a:buFont typeface="Arial" panose="020B0604020202020204" pitchFamily="34" charset="0"/>
              <a:buChar char="•"/>
            </a:pPr>
            <a:r>
              <a:rPr lang="nl-NL" sz="2400" dirty="0">
                <a:latin typeface="+mj-lt"/>
              </a:rPr>
              <a:t>Pilotfase Gemeente Leeuwarden</a:t>
            </a:r>
          </a:p>
          <a:p>
            <a:pPr marL="342900" indent="-342900">
              <a:lnSpc>
                <a:spcPct val="110000"/>
              </a:lnSpc>
              <a:buFont typeface="Arial" panose="020B0604020202020204" pitchFamily="34" charset="0"/>
              <a:buChar char="•"/>
            </a:pPr>
            <a:r>
              <a:rPr lang="nl-NL" sz="2400" dirty="0">
                <a:latin typeface="+mj-lt"/>
              </a:rPr>
              <a:t>Goedkeuring budget 2 jaar</a:t>
            </a:r>
          </a:p>
          <a:p>
            <a:pPr marL="342900" indent="-342900">
              <a:lnSpc>
                <a:spcPct val="110000"/>
              </a:lnSpc>
              <a:buFont typeface="Arial" panose="020B0604020202020204" pitchFamily="34" charset="0"/>
              <a:buChar char="•"/>
            </a:pPr>
            <a:r>
              <a:rPr lang="nl-NL" sz="2400" dirty="0">
                <a:latin typeface="+mj-lt"/>
              </a:rPr>
              <a:t>Overige subsidies/fondsen</a:t>
            </a:r>
          </a:p>
          <a:p>
            <a:pPr marL="342900" indent="-342900">
              <a:lnSpc>
                <a:spcPct val="110000"/>
              </a:lnSpc>
              <a:buFont typeface="Arial" panose="020B0604020202020204" pitchFamily="34" charset="0"/>
              <a:buChar char="•"/>
            </a:pPr>
            <a:r>
              <a:rPr lang="nl-NL" sz="2400" dirty="0">
                <a:latin typeface="+mj-lt"/>
              </a:rPr>
              <a:t>ALV volgend jaar </a:t>
            </a:r>
            <a:r>
              <a:rPr lang="nl-NL" sz="2400" dirty="0">
                <a:latin typeface="+mj-lt"/>
                <a:sym typeface="Wingdings" panose="05000000000000000000" pitchFamily="2" charset="2"/>
              </a:rPr>
              <a:t> goedkeuring jaarverslag DKG</a:t>
            </a:r>
            <a:endParaRPr lang="nl-NL" sz="2400" dirty="0">
              <a:latin typeface="+mj-lt"/>
            </a:endParaRPr>
          </a:p>
          <a:p>
            <a:pPr marL="0" indent="0">
              <a:buNone/>
            </a:pPr>
            <a:endParaRPr lang="nl-NL" sz="2000" dirty="0"/>
          </a:p>
        </p:txBody>
      </p:sp>
      <p:sp>
        <p:nvSpPr>
          <p:cNvPr id="4" name="Tekstvak 3">
            <a:extLst>
              <a:ext uri="{FF2B5EF4-FFF2-40B4-BE49-F238E27FC236}">
                <a16:creationId xmlns:a16="http://schemas.microsoft.com/office/drawing/2014/main" id="{09AEB23F-2D0A-5ED7-9B2D-4F7CE520AE3F}"/>
              </a:ext>
            </a:extLst>
          </p:cNvPr>
          <p:cNvSpPr txBox="1"/>
          <p:nvPr/>
        </p:nvSpPr>
        <p:spPr>
          <a:xfrm>
            <a:off x="10541285" y="3287730"/>
            <a:ext cx="184731" cy="369332"/>
          </a:xfrm>
          <a:prstGeom prst="rect">
            <a:avLst/>
          </a:prstGeom>
          <a:noFill/>
        </p:spPr>
        <p:txBody>
          <a:bodyPr wrap="none" rtlCol="0">
            <a:spAutoFit/>
          </a:bodyPr>
          <a:lstStyle/>
          <a:p>
            <a:endParaRPr lang="nl-NL"/>
          </a:p>
        </p:txBody>
      </p:sp>
      <p:pic>
        <p:nvPicPr>
          <p:cNvPr id="5" name="Picture 11" descr="Afbeelding met tekst, Lettertype, logo, Graphics&#10;&#10;Automatisch gegenereerde beschrijving">
            <a:extLst>
              <a:ext uri="{FF2B5EF4-FFF2-40B4-BE49-F238E27FC236}">
                <a16:creationId xmlns:a16="http://schemas.microsoft.com/office/drawing/2014/main" id="{1B412A98-B797-038C-4E5F-178FBDCD1EE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34340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08953E74-D241-4DDF-8508-F0365EA13A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13">
            <a:extLst>
              <a:ext uri="{FF2B5EF4-FFF2-40B4-BE49-F238E27FC236}">
                <a16:creationId xmlns:a16="http://schemas.microsoft.com/office/drawing/2014/main" id="{5C3C901A-B2F4-4A3C-BCDD-7C8D587ECA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12192000" cy="2371134"/>
          </a:xfrm>
          <a:custGeom>
            <a:avLst/>
            <a:gdLst>
              <a:gd name="connsiteX0" fmla="*/ 0 w 12192000"/>
              <a:gd name="connsiteY0" fmla="*/ 0 h 2515690"/>
              <a:gd name="connsiteX1" fmla="*/ 170442 w 12192000"/>
              <a:gd name="connsiteY1" fmla="*/ 96074 h 2515690"/>
              <a:gd name="connsiteX2" fmla="*/ 424739 w 12192000"/>
              <a:gd name="connsiteY2" fmla="*/ 224865 h 2515690"/>
              <a:gd name="connsiteX3" fmla="*/ 748273 w 12192000"/>
              <a:gd name="connsiteY3" fmla="*/ 373939 h 2515690"/>
              <a:gd name="connsiteX4" fmla="*/ 1037058 w 12192000"/>
              <a:gd name="connsiteY4" fmla="*/ 499994 h 2515690"/>
              <a:gd name="connsiteX5" fmla="*/ 1101312 w 12192000"/>
              <a:gd name="connsiteY5" fmla="*/ 428540 h 2515690"/>
              <a:gd name="connsiteX6" fmla="*/ 1367071 w 12192000"/>
              <a:gd name="connsiteY6" fmla="*/ 516118 h 2515690"/>
              <a:gd name="connsiteX7" fmla="*/ 2189943 w 12192000"/>
              <a:gd name="connsiteY7" fmla="*/ 794533 h 2515690"/>
              <a:gd name="connsiteX8" fmla="*/ 2390329 w 12192000"/>
              <a:gd name="connsiteY8" fmla="*/ 920897 h 2515690"/>
              <a:gd name="connsiteX9" fmla="*/ 2459570 w 12192000"/>
              <a:gd name="connsiteY9" fmla="*/ 983740 h 2515690"/>
              <a:gd name="connsiteX10" fmla="*/ 2503252 w 12192000"/>
              <a:gd name="connsiteY10" fmla="*/ 1000151 h 2515690"/>
              <a:gd name="connsiteX11" fmla="*/ 2503252 w 12192000"/>
              <a:gd name="connsiteY11" fmla="*/ 1008273 h 2515690"/>
              <a:gd name="connsiteX12" fmla="*/ 2511191 w 12192000"/>
              <a:gd name="connsiteY12" fmla="*/ 1009499 h 2515690"/>
              <a:gd name="connsiteX13" fmla="*/ 2565029 w 12192000"/>
              <a:gd name="connsiteY13" fmla="*/ 1015977 h 2515690"/>
              <a:gd name="connsiteX14" fmla="*/ 2593745 w 12192000"/>
              <a:gd name="connsiteY14" fmla="*/ 1019963 h 2515690"/>
              <a:gd name="connsiteX15" fmla="*/ 2591015 w 12192000"/>
              <a:gd name="connsiteY15" fmla="*/ 1019651 h 2515690"/>
              <a:gd name="connsiteX16" fmla="*/ 2590137 w 12192000"/>
              <a:gd name="connsiteY16" fmla="*/ 1019549 h 2515690"/>
              <a:gd name="connsiteX17" fmla="*/ 2589021 w 12192000"/>
              <a:gd name="connsiteY17" fmla="*/ 1019424 h 2515690"/>
              <a:gd name="connsiteX18" fmla="*/ 2591015 w 12192000"/>
              <a:gd name="connsiteY18" fmla="*/ 1019651 h 2515690"/>
              <a:gd name="connsiteX19" fmla="*/ 2602385 w 12192000"/>
              <a:gd name="connsiteY19" fmla="*/ 1020975 h 2515690"/>
              <a:gd name="connsiteX20" fmla="*/ 2614445 w 12192000"/>
              <a:gd name="connsiteY20" fmla="*/ 1022389 h 2515690"/>
              <a:gd name="connsiteX21" fmla="*/ 2614445 w 12192000"/>
              <a:gd name="connsiteY21" fmla="*/ 1020966 h 2515690"/>
              <a:gd name="connsiteX22" fmla="*/ 2676661 w 12192000"/>
              <a:gd name="connsiteY22" fmla="*/ 1029355 h 2515690"/>
              <a:gd name="connsiteX23" fmla="*/ 2788597 w 12192000"/>
              <a:gd name="connsiteY23" fmla="*/ 1048926 h 2515690"/>
              <a:gd name="connsiteX24" fmla="*/ 2812742 w 12192000"/>
              <a:gd name="connsiteY24" fmla="*/ 1057667 h 2515690"/>
              <a:gd name="connsiteX25" fmla="*/ 2970201 w 12192000"/>
              <a:gd name="connsiteY25" fmla="*/ 949091 h 2515690"/>
              <a:gd name="connsiteX26" fmla="*/ 3030610 w 12192000"/>
              <a:gd name="connsiteY26" fmla="*/ 1049340 h 2515690"/>
              <a:gd name="connsiteX27" fmla="*/ 3058913 w 12192000"/>
              <a:gd name="connsiteY27" fmla="*/ 1048085 h 2515690"/>
              <a:gd name="connsiteX28" fmla="*/ 3072697 w 12192000"/>
              <a:gd name="connsiteY28" fmla="*/ 1045316 h 2515690"/>
              <a:gd name="connsiteX29" fmla="*/ 3083305 w 12192000"/>
              <a:gd name="connsiteY29" fmla="*/ 1040550 h 2515690"/>
              <a:gd name="connsiteX30" fmla="*/ 3125603 w 12192000"/>
              <a:gd name="connsiteY30" fmla="*/ 1004583 h 2515690"/>
              <a:gd name="connsiteX31" fmla="*/ 3385106 w 12192000"/>
              <a:gd name="connsiteY31" fmla="*/ 1042233 h 2515690"/>
              <a:gd name="connsiteX32" fmla="*/ 3424945 w 12192000"/>
              <a:gd name="connsiteY32" fmla="*/ 1065268 h 2515690"/>
              <a:gd name="connsiteX33" fmla="*/ 3436948 w 12192000"/>
              <a:gd name="connsiteY33" fmla="*/ 1068018 h 2515690"/>
              <a:gd name="connsiteX34" fmla="*/ 3466714 w 12192000"/>
              <a:gd name="connsiteY34" fmla="*/ 1063419 h 2515690"/>
              <a:gd name="connsiteX35" fmla="*/ 3550909 w 12192000"/>
              <a:gd name="connsiteY35" fmla="*/ 1044511 h 2515690"/>
              <a:gd name="connsiteX36" fmla="*/ 3555900 w 12192000"/>
              <a:gd name="connsiteY36" fmla="*/ 1041996 h 2515690"/>
              <a:gd name="connsiteX37" fmla="*/ 3625978 w 12192000"/>
              <a:gd name="connsiteY37" fmla="*/ 1023459 h 2515690"/>
              <a:gd name="connsiteX38" fmla="*/ 3632465 w 12192000"/>
              <a:gd name="connsiteY38" fmla="*/ 1023522 h 2515690"/>
              <a:gd name="connsiteX39" fmla="*/ 3649063 w 12192000"/>
              <a:gd name="connsiteY39" fmla="*/ 1018726 h 2515690"/>
              <a:gd name="connsiteX40" fmla="*/ 3805954 w 12192000"/>
              <a:gd name="connsiteY40" fmla="*/ 917517 h 2515690"/>
              <a:gd name="connsiteX41" fmla="*/ 4020506 w 12192000"/>
              <a:gd name="connsiteY41" fmla="*/ 816231 h 2515690"/>
              <a:gd name="connsiteX42" fmla="*/ 4233682 w 12192000"/>
              <a:gd name="connsiteY42" fmla="*/ 799511 h 2515690"/>
              <a:gd name="connsiteX43" fmla="*/ 4306552 w 12192000"/>
              <a:gd name="connsiteY43" fmla="*/ 610207 h 2515690"/>
              <a:gd name="connsiteX44" fmla="*/ 4816604 w 12192000"/>
              <a:gd name="connsiteY44" fmla="*/ 773163 h 2515690"/>
              <a:gd name="connsiteX45" fmla="*/ 4916502 w 12192000"/>
              <a:gd name="connsiteY45" fmla="*/ 788104 h 2515690"/>
              <a:gd name="connsiteX46" fmla="*/ 5224415 w 12192000"/>
              <a:gd name="connsiteY46" fmla="*/ 674418 h 2515690"/>
              <a:gd name="connsiteX47" fmla="*/ 5274077 w 12192000"/>
              <a:gd name="connsiteY47" fmla="*/ 655978 h 2515690"/>
              <a:gd name="connsiteX48" fmla="*/ 5371217 w 12192000"/>
              <a:gd name="connsiteY48" fmla="*/ 614372 h 2515690"/>
              <a:gd name="connsiteX49" fmla="*/ 5364523 w 12192000"/>
              <a:gd name="connsiteY49" fmla="*/ 502501 h 2515690"/>
              <a:gd name="connsiteX50" fmla="*/ 5457871 w 12192000"/>
              <a:gd name="connsiteY50" fmla="*/ 558285 h 2515690"/>
              <a:gd name="connsiteX51" fmla="*/ 5750580 w 12192000"/>
              <a:gd name="connsiteY51" fmla="*/ 663503 h 2515690"/>
              <a:gd name="connsiteX52" fmla="*/ 5976618 w 12192000"/>
              <a:gd name="connsiteY52" fmla="*/ 582652 h 2515690"/>
              <a:gd name="connsiteX53" fmla="*/ 6009346 w 12192000"/>
              <a:gd name="connsiteY53" fmla="*/ 559470 h 2515690"/>
              <a:gd name="connsiteX54" fmla="*/ 6069735 w 12192000"/>
              <a:gd name="connsiteY54" fmla="*/ 587803 h 2515690"/>
              <a:gd name="connsiteX55" fmla="*/ 6270319 w 12192000"/>
              <a:gd name="connsiteY55" fmla="*/ 643982 h 2515690"/>
              <a:gd name="connsiteX56" fmla="*/ 6406781 w 12192000"/>
              <a:gd name="connsiteY56" fmla="*/ 672327 h 2515690"/>
              <a:gd name="connsiteX57" fmla="*/ 6469508 w 12192000"/>
              <a:gd name="connsiteY57" fmla="*/ 708574 h 2515690"/>
              <a:gd name="connsiteX58" fmla="*/ 6515869 w 12192000"/>
              <a:gd name="connsiteY58" fmla="*/ 715738 h 2515690"/>
              <a:gd name="connsiteX59" fmla="*/ 6725938 w 12192000"/>
              <a:gd name="connsiteY59" fmla="*/ 691128 h 2515690"/>
              <a:gd name="connsiteX60" fmla="*/ 6778240 w 12192000"/>
              <a:gd name="connsiteY60" fmla="*/ 678998 h 2515690"/>
              <a:gd name="connsiteX61" fmla="*/ 6806944 w 12192000"/>
              <a:gd name="connsiteY61" fmla="*/ 646178 h 2515690"/>
              <a:gd name="connsiteX62" fmla="*/ 6830632 w 12192000"/>
              <a:gd name="connsiteY62" fmla="*/ 633915 h 2515690"/>
              <a:gd name="connsiteX63" fmla="*/ 6858072 w 12192000"/>
              <a:gd name="connsiteY63" fmla="*/ 646178 h 2515690"/>
              <a:gd name="connsiteX64" fmla="*/ 6891322 w 12192000"/>
              <a:gd name="connsiteY64" fmla="*/ 678998 h 2515690"/>
              <a:gd name="connsiteX65" fmla="*/ 6951905 w 12192000"/>
              <a:gd name="connsiteY65" fmla="*/ 691128 h 2515690"/>
              <a:gd name="connsiteX66" fmla="*/ 7195246 w 12192000"/>
              <a:gd name="connsiteY66" fmla="*/ 715738 h 2515690"/>
              <a:gd name="connsiteX67" fmla="*/ 7248949 w 12192000"/>
              <a:gd name="connsiteY67" fmla="*/ 708574 h 2515690"/>
              <a:gd name="connsiteX68" fmla="*/ 7321609 w 12192000"/>
              <a:gd name="connsiteY68" fmla="*/ 672327 h 2515690"/>
              <a:gd name="connsiteX69" fmla="*/ 7479684 w 12192000"/>
              <a:gd name="connsiteY69" fmla="*/ 643982 h 2515690"/>
              <a:gd name="connsiteX70" fmla="*/ 7712035 w 12192000"/>
              <a:gd name="connsiteY70" fmla="*/ 587803 h 2515690"/>
              <a:gd name="connsiteX71" fmla="*/ 7781987 w 12192000"/>
              <a:gd name="connsiteY71" fmla="*/ 559470 h 2515690"/>
              <a:gd name="connsiteX72" fmla="*/ 7819900 w 12192000"/>
              <a:gd name="connsiteY72" fmla="*/ 582652 h 2515690"/>
              <a:gd name="connsiteX73" fmla="*/ 8081736 w 12192000"/>
              <a:gd name="connsiteY73" fmla="*/ 663503 h 2515690"/>
              <a:gd name="connsiteX74" fmla="*/ 8420801 w 12192000"/>
              <a:gd name="connsiteY74" fmla="*/ 558285 h 2515690"/>
              <a:gd name="connsiteX75" fmla="*/ 8528933 w 12192000"/>
              <a:gd name="connsiteY75" fmla="*/ 502501 h 2515690"/>
              <a:gd name="connsiteX76" fmla="*/ 8521178 w 12192000"/>
              <a:gd name="connsiteY76" fmla="*/ 614372 h 2515690"/>
              <a:gd name="connsiteX77" fmla="*/ 8633702 w 12192000"/>
              <a:gd name="connsiteY77" fmla="*/ 655978 h 2515690"/>
              <a:gd name="connsiteX78" fmla="*/ 8691231 w 12192000"/>
              <a:gd name="connsiteY78" fmla="*/ 674418 h 2515690"/>
              <a:gd name="connsiteX79" fmla="*/ 9047908 w 12192000"/>
              <a:gd name="connsiteY79" fmla="*/ 788104 h 2515690"/>
              <a:gd name="connsiteX80" fmla="*/ 9163628 w 12192000"/>
              <a:gd name="connsiteY80" fmla="*/ 773163 h 2515690"/>
              <a:gd name="connsiteX81" fmla="*/ 9754459 w 12192000"/>
              <a:gd name="connsiteY81" fmla="*/ 610207 h 2515690"/>
              <a:gd name="connsiteX82" fmla="*/ 9838868 w 12192000"/>
              <a:gd name="connsiteY82" fmla="*/ 799511 h 2515690"/>
              <a:gd name="connsiteX83" fmla="*/ 10085808 w 12192000"/>
              <a:gd name="connsiteY83" fmla="*/ 816231 h 2515690"/>
              <a:gd name="connsiteX84" fmla="*/ 10334338 w 12192000"/>
              <a:gd name="connsiteY84" fmla="*/ 917517 h 2515690"/>
              <a:gd name="connsiteX85" fmla="*/ 10516076 w 12192000"/>
              <a:gd name="connsiteY85" fmla="*/ 1018726 h 2515690"/>
              <a:gd name="connsiteX86" fmla="*/ 10535302 w 12192000"/>
              <a:gd name="connsiteY86" fmla="*/ 1023522 h 2515690"/>
              <a:gd name="connsiteX87" fmla="*/ 10542819 w 12192000"/>
              <a:gd name="connsiteY87" fmla="*/ 1023458 h 2515690"/>
              <a:gd name="connsiteX88" fmla="*/ 10623994 w 12192000"/>
              <a:gd name="connsiteY88" fmla="*/ 1041996 h 2515690"/>
              <a:gd name="connsiteX89" fmla="*/ 10629774 w 12192000"/>
              <a:gd name="connsiteY89" fmla="*/ 1044511 h 2515690"/>
              <a:gd name="connsiteX90" fmla="*/ 10727305 w 12192000"/>
              <a:gd name="connsiteY90" fmla="*/ 1063419 h 2515690"/>
              <a:gd name="connsiteX91" fmla="*/ 10761785 w 12192000"/>
              <a:gd name="connsiteY91" fmla="*/ 1068017 h 2515690"/>
              <a:gd name="connsiteX92" fmla="*/ 10775688 w 12192000"/>
              <a:gd name="connsiteY92" fmla="*/ 1065268 h 2515690"/>
              <a:gd name="connsiteX93" fmla="*/ 10821837 w 12192000"/>
              <a:gd name="connsiteY93" fmla="*/ 1042232 h 2515690"/>
              <a:gd name="connsiteX94" fmla="*/ 11122438 w 12192000"/>
              <a:gd name="connsiteY94" fmla="*/ 1004583 h 2515690"/>
              <a:gd name="connsiteX95" fmla="*/ 11171433 w 12192000"/>
              <a:gd name="connsiteY95" fmla="*/ 1040550 h 2515690"/>
              <a:gd name="connsiteX96" fmla="*/ 11183724 w 12192000"/>
              <a:gd name="connsiteY96" fmla="*/ 1045316 h 2515690"/>
              <a:gd name="connsiteX97" fmla="*/ 11199690 w 12192000"/>
              <a:gd name="connsiteY97" fmla="*/ 1048085 h 2515690"/>
              <a:gd name="connsiteX98" fmla="*/ 11232475 w 12192000"/>
              <a:gd name="connsiteY98" fmla="*/ 1049340 h 2515690"/>
              <a:gd name="connsiteX99" fmla="*/ 11302451 w 12192000"/>
              <a:gd name="connsiteY99" fmla="*/ 949091 h 2515690"/>
              <a:gd name="connsiteX100" fmla="*/ 11484849 w 12192000"/>
              <a:gd name="connsiteY100" fmla="*/ 1057667 h 2515690"/>
              <a:gd name="connsiteX101" fmla="*/ 11512818 w 12192000"/>
              <a:gd name="connsiteY101" fmla="*/ 1048926 h 2515690"/>
              <a:gd name="connsiteX102" fmla="*/ 11642481 w 12192000"/>
              <a:gd name="connsiteY102" fmla="*/ 1029355 h 2515690"/>
              <a:gd name="connsiteX103" fmla="*/ 11714551 w 12192000"/>
              <a:gd name="connsiteY103" fmla="*/ 1020966 h 2515690"/>
              <a:gd name="connsiteX104" fmla="*/ 11714551 w 12192000"/>
              <a:gd name="connsiteY104" fmla="*/ 1022389 h 2515690"/>
              <a:gd name="connsiteX105" fmla="*/ 11728519 w 12192000"/>
              <a:gd name="connsiteY105" fmla="*/ 1020975 h 2515690"/>
              <a:gd name="connsiteX106" fmla="*/ 11741691 w 12192000"/>
              <a:gd name="connsiteY106" fmla="*/ 1019651 h 2515690"/>
              <a:gd name="connsiteX107" fmla="*/ 11743999 w 12192000"/>
              <a:gd name="connsiteY107" fmla="*/ 1019424 h 2515690"/>
              <a:gd name="connsiteX108" fmla="*/ 11742709 w 12192000"/>
              <a:gd name="connsiteY108" fmla="*/ 1019549 h 2515690"/>
              <a:gd name="connsiteX109" fmla="*/ 11741691 w 12192000"/>
              <a:gd name="connsiteY109" fmla="*/ 1019651 h 2515690"/>
              <a:gd name="connsiteX110" fmla="*/ 11738529 w 12192000"/>
              <a:gd name="connsiteY110" fmla="*/ 1019963 h 2515690"/>
              <a:gd name="connsiteX111" fmla="*/ 11771791 w 12192000"/>
              <a:gd name="connsiteY111" fmla="*/ 1015977 h 2515690"/>
              <a:gd name="connsiteX112" fmla="*/ 11834157 w 12192000"/>
              <a:gd name="connsiteY112" fmla="*/ 1009499 h 2515690"/>
              <a:gd name="connsiteX113" fmla="*/ 11843354 w 12192000"/>
              <a:gd name="connsiteY113" fmla="*/ 1008273 h 2515690"/>
              <a:gd name="connsiteX114" fmla="*/ 11843354 w 12192000"/>
              <a:gd name="connsiteY114" fmla="*/ 1000151 h 2515690"/>
              <a:gd name="connsiteX115" fmla="*/ 11893955 w 12192000"/>
              <a:gd name="connsiteY115" fmla="*/ 983740 h 2515690"/>
              <a:gd name="connsiteX116" fmla="*/ 11974160 w 12192000"/>
              <a:gd name="connsiteY116" fmla="*/ 920897 h 2515690"/>
              <a:gd name="connsiteX117" fmla="*/ 12143531 w 12192000"/>
              <a:gd name="connsiteY117" fmla="*/ 823664 h 2515690"/>
              <a:gd name="connsiteX118" fmla="*/ 12192000 w 12192000"/>
              <a:gd name="connsiteY118" fmla="*/ 801163 h 2515690"/>
              <a:gd name="connsiteX119" fmla="*/ 12192000 w 12192000"/>
              <a:gd name="connsiteY119" fmla="*/ 2515690 h 2515690"/>
              <a:gd name="connsiteX120" fmla="*/ 0 w 12192000"/>
              <a:gd name="connsiteY120" fmla="*/ 2515690 h 251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12192000" h="2515690">
                <a:moveTo>
                  <a:pt x="0" y="0"/>
                </a:moveTo>
                <a:lnTo>
                  <a:pt x="170442" y="96074"/>
                </a:lnTo>
                <a:cubicBezTo>
                  <a:pt x="323315" y="179510"/>
                  <a:pt x="418777" y="223899"/>
                  <a:pt x="424739" y="224865"/>
                </a:cubicBezTo>
                <a:cubicBezTo>
                  <a:pt x="573781" y="248496"/>
                  <a:pt x="654649" y="314572"/>
                  <a:pt x="748273" y="373939"/>
                </a:cubicBezTo>
                <a:cubicBezTo>
                  <a:pt x="830321" y="425631"/>
                  <a:pt x="917271" y="480784"/>
                  <a:pt x="1037058" y="499994"/>
                </a:cubicBezTo>
                <a:cubicBezTo>
                  <a:pt x="1195925" y="525362"/>
                  <a:pt x="1048105" y="445478"/>
                  <a:pt x="1101312" y="428540"/>
                </a:cubicBezTo>
                <a:cubicBezTo>
                  <a:pt x="1188473" y="458169"/>
                  <a:pt x="1274625" y="505369"/>
                  <a:pt x="1367071" y="516118"/>
                </a:cubicBezTo>
                <a:cubicBezTo>
                  <a:pt x="1701323" y="554463"/>
                  <a:pt x="1964451" y="648887"/>
                  <a:pt x="2189943" y="794533"/>
                </a:cubicBezTo>
                <a:cubicBezTo>
                  <a:pt x="2255082" y="836300"/>
                  <a:pt x="2357481" y="862342"/>
                  <a:pt x="2390329" y="920897"/>
                </a:cubicBezTo>
                <a:cubicBezTo>
                  <a:pt x="2406050" y="949359"/>
                  <a:pt x="2430126" y="969285"/>
                  <a:pt x="2459570" y="983740"/>
                </a:cubicBezTo>
                <a:lnTo>
                  <a:pt x="2503252" y="1000151"/>
                </a:lnTo>
                <a:lnTo>
                  <a:pt x="2503252" y="1008273"/>
                </a:lnTo>
                <a:lnTo>
                  <a:pt x="2511191" y="1009499"/>
                </a:lnTo>
                <a:cubicBezTo>
                  <a:pt x="2529847" y="1011974"/>
                  <a:pt x="2562849" y="1015701"/>
                  <a:pt x="2565029" y="1015977"/>
                </a:cubicBezTo>
                <a:cubicBezTo>
                  <a:pt x="2610845" y="1021778"/>
                  <a:pt x="2601577" y="1020837"/>
                  <a:pt x="2593745" y="1019963"/>
                </a:cubicBezTo>
                <a:lnTo>
                  <a:pt x="2591015" y="1019651"/>
                </a:lnTo>
                <a:lnTo>
                  <a:pt x="2590137" y="1019549"/>
                </a:lnTo>
                <a:cubicBezTo>
                  <a:pt x="2588203" y="1019326"/>
                  <a:pt x="2588125" y="1019321"/>
                  <a:pt x="2589021" y="1019424"/>
                </a:cubicBezTo>
                <a:lnTo>
                  <a:pt x="2591015" y="1019651"/>
                </a:lnTo>
                <a:lnTo>
                  <a:pt x="2602385" y="1020975"/>
                </a:lnTo>
                <a:lnTo>
                  <a:pt x="2614445" y="1022389"/>
                </a:lnTo>
                <a:lnTo>
                  <a:pt x="2614445" y="1020966"/>
                </a:lnTo>
                <a:lnTo>
                  <a:pt x="2676661" y="1029355"/>
                </a:lnTo>
                <a:cubicBezTo>
                  <a:pt x="2715592" y="1034194"/>
                  <a:pt x="2753901" y="1039695"/>
                  <a:pt x="2788597" y="1048926"/>
                </a:cubicBezTo>
                <a:lnTo>
                  <a:pt x="2812742" y="1057667"/>
                </a:lnTo>
                <a:lnTo>
                  <a:pt x="2970201" y="949091"/>
                </a:lnTo>
                <a:cubicBezTo>
                  <a:pt x="3052785" y="982961"/>
                  <a:pt x="2996105" y="1020057"/>
                  <a:pt x="3030610" y="1049340"/>
                </a:cubicBezTo>
                <a:cubicBezTo>
                  <a:pt x="3039005" y="1048442"/>
                  <a:pt x="3049621" y="1048500"/>
                  <a:pt x="3058913" y="1048085"/>
                </a:cubicBezTo>
                <a:lnTo>
                  <a:pt x="3072697" y="1045316"/>
                </a:lnTo>
                <a:lnTo>
                  <a:pt x="3083305" y="1040550"/>
                </a:lnTo>
                <a:lnTo>
                  <a:pt x="3125603" y="1004583"/>
                </a:lnTo>
                <a:cubicBezTo>
                  <a:pt x="3221669" y="925596"/>
                  <a:pt x="3242489" y="937564"/>
                  <a:pt x="3385106" y="1042233"/>
                </a:cubicBezTo>
                <a:cubicBezTo>
                  <a:pt x="3399403" y="1052670"/>
                  <a:pt x="3412529" y="1060209"/>
                  <a:pt x="3424945" y="1065268"/>
                </a:cubicBezTo>
                <a:lnTo>
                  <a:pt x="3436948" y="1068018"/>
                </a:lnTo>
                <a:lnTo>
                  <a:pt x="3466714" y="1063419"/>
                </a:lnTo>
                <a:lnTo>
                  <a:pt x="3550909" y="1044511"/>
                </a:lnTo>
                <a:lnTo>
                  <a:pt x="3555900" y="1041996"/>
                </a:lnTo>
                <a:cubicBezTo>
                  <a:pt x="3573827" y="1033454"/>
                  <a:pt x="3594382" y="1025941"/>
                  <a:pt x="3625978" y="1023459"/>
                </a:cubicBezTo>
                <a:lnTo>
                  <a:pt x="3632465" y="1023522"/>
                </a:lnTo>
                <a:lnTo>
                  <a:pt x="3649063" y="1018726"/>
                </a:lnTo>
                <a:cubicBezTo>
                  <a:pt x="3741849" y="989371"/>
                  <a:pt x="3810578" y="953657"/>
                  <a:pt x="3805954" y="917517"/>
                </a:cubicBezTo>
                <a:cubicBezTo>
                  <a:pt x="4031729" y="953901"/>
                  <a:pt x="4031729" y="953901"/>
                  <a:pt x="4020506" y="816231"/>
                </a:cubicBezTo>
                <a:cubicBezTo>
                  <a:pt x="4171643" y="865324"/>
                  <a:pt x="4206308" y="864422"/>
                  <a:pt x="4233682" y="799511"/>
                </a:cubicBezTo>
                <a:cubicBezTo>
                  <a:pt x="4260226" y="737017"/>
                  <a:pt x="4254728" y="668575"/>
                  <a:pt x="4306552" y="610207"/>
                </a:cubicBezTo>
                <a:cubicBezTo>
                  <a:pt x="4495313" y="657923"/>
                  <a:pt x="4699922" y="667347"/>
                  <a:pt x="4816604" y="773163"/>
                </a:cubicBezTo>
                <a:cubicBezTo>
                  <a:pt x="4834734" y="789836"/>
                  <a:pt x="4890507" y="799946"/>
                  <a:pt x="4916502" y="788104"/>
                </a:cubicBezTo>
                <a:cubicBezTo>
                  <a:pt x="5013526" y="746101"/>
                  <a:pt x="5238129" y="796871"/>
                  <a:pt x="5224415" y="674418"/>
                </a:cubicBezTo>
                <a:cubicBezTo>
                  <a:pt x="5223051" y="659300"/>
                  <a:pt x="5240524" y="644890"/>
                  <a:pt x="5274077" y="655978"/>
                </a:cubicBezTo>
                <a:cubicBezTo>
                  <a:pt x="5388582" y="694066"/>
                  <a:pt x="5367022" y="644784"/>
                  <a:pt x="5371217" y="614372"/>
                </a:cubicBezTo>
                <a:cubicBezTo>
                  <a:pt x="5375856" y="577567"/>
                  <a:pt x="5319010" y="537578"/>
                  <a:pt x="5364523" y="502501"/>
                </a:cubicBezTo>
                <a:cubicBezTo>
                  <a:pt x="5425408" y="508891"/>
                  <a:pt x="5433299" y="538191"/>
                  <a:pt x="5457871" y="558285"/>
                </a:cubicBezTo>
                <a:cubicBezTo>
                  <a:pt x="5530352" y="617005"/>
                  <a:pt x="5609566" y="664386"/>
                  <a:pt x="5750580" y="663503"/>
                </a:cubicBezTo>
                <a:cubicBezTo>
                  <a:pt x="5864519" y="662926"/>
                  <a:pt x="5966527" y="666650"/>
                  <a:pt x="5976618" y="582652"/>
                </a:cubicBezTo>
                <a:cubicBezTo>
                  <a:pt x="5978145" y="569455"/>
                  <a:pt x="5990792" y="562346"/>
                  <a:pt x="6009346" y="559470"/>
                </a:cubicBezTo>
                <a:cubicBezTo>
                  <a:pt x="6030639" y="568485"/>
                  <a:pt x="6052592" y="577083"/>
                  <a:pt x="6069735" y="587803"/>
                </a:cubicBezTo>
                <a:cubicBezTo>
                  <a:pt x="6126182" y="623812"/>
                  <a:pt x="6196945" y="634730"/>
                  <a:pt x="6270319" y="643982"/>
                </a:cubicBezTo>
                <a:cubicBezTo>
                  <a:pt x="6317101" y="649940"/>
                  <a:pt x="6363466" y="657107"/>
                  <a:pt x="6406781" y="672327"/>
                </a:cubicBezTo>
                <a:cubicBezTo>
                  <a:pt x="6433586" y="681598"/>
                  <a:pt x="6454928" y="693402"/>
                  <a:pt x="6469508" y="708574"/>
                </a:cubicBezTo>
                <a:cubicBezTo>
                  <a:pt x="6482729" y="721786"/>
                  <a:pt x="6496225" y="725422"/>
                  <a:pt x="6515869" y="715738"/>
                </a:cubicBezTo>
                <a:cubicBezTo>
                  <a:pt x="6572200" y="688353"/>
                  <a:pt x="6639257" y="676241"/>
                  <a:pt x="6725938" y="691128"/>
                </a:cubicBezTo>
                <a:cubicBezTo>
                  <a:pt x="6752109" y="695629"/>
                  <a:pt x="6772625" y="691505"/>
                  <a:pt x="6778240" y="678998"/>
                </a:cubicBezTo>
                <a:cubicBezTo>
                  <a:pt x="6784286" y="665981"/>
                  <a:pt x="6794269" y="655280"/>
                  <a:pt x="6806944" y="646178"/>
                </a:cubicBezTo>
                <a:lnTo>
                  <a:pt x="6830632" y="633915"/>
                </a:lnTo>
                <a:lnTo>
                  <a:pt x="6858072" y="646178"/>
                </a:lnTo>
                <a:cubicBezTo>
                  <a:pt x="6872754" y="655280"/>
                  <a:pt x="6884317" y="665981"/>
                  <a:pt x="6891322" y="678998"/>
                </a:cubicBezTo>
                <a:cubicBezTo>
                  <a:pt x="6897826" y="691505"/>
                  <a:pt x="6921592" y="695629"/>
                  <a:pt x="6951905" y="691128"/>
                </a:cubicBezTo>
                <a:cubicBezTo>
                  <a:pt x="7052317" y="676241"/>
                  <a:pt x="7129994" y="688353"/>
                  <a:pt x="7195246" y="715738"/>
                </a:cubicBezTo>
                <a:cubicBezTo>
                  <a:pt x="7217999" y="725422"/>
                  <a:pt x="7233634" y="721786"/>
                  <a:pt x="7248949" y="708574"/>
                </a:cubicBezTo>
                <a:cubicBezTo>
                  <a:pt x="7265838" y="693402"/>
                  <a:pt x="7290560" y="681598"/>
                  <a:pt x="7321609" y="672327"/>
                </a:cubicBezTo>
                <a:cubicBezTo>
                  <a:pt x="7371785" y="657107"/>
                  <a:pt x="7425493" y="649940"/>
                  <a:pt x="7479684" y="643982"/>
                </a:cubicBezTo>
                <a:cubicBezTo>
                  <a:pt x="7564679" y="634730"/>
                  <a:pt x="7646649" y="623812"/>
                  <a:pt x="7712035" y="587803"/>
                </a:cubicBezTo>
                <a:cubicBezTo>
                  <a:pt x="7731892" y="577083"/>
                  <a:pt x="7757322" y="568485"/>
                  <a:pt x="7781987" y="559470"/>
                </a:cubicBezTo>
                <a:cubicBezTo>
                  <a:pt x="7803481" y="562346"/>
                  <a:pt x="7818130" y="569455"/>
                  <a:pt x="7819900" y="582652"/>
                </a:cubicBezTo>
                <a:cubicBezTo>
                  <a:pt x="7831588" y="666650"/>
                  <a:pt x="7949751" y="662926"/>
                  <a:pt x="8081736" y="663503"/>
                </a:cubicBezTo>
                <a:cubicBezTo>
                  <a:pt x="8245081" y="664386"/>
                  <a:pt x="8336842" y="617005"/>
                  <a:pt x="8420801" y="558285"/>
                </a:cubicBezTo>
                <a:cubicBezTo>
                  <a:pt x="8449265" y="538191"/>
                  <a:pt x="8458404" y="508890"/>
                  <a:pt x="8528933" y="502501"/>
                </a:cubicBezTo>
                <a:cubicBezTo>
                  <a:pt x="8581654" y="537578"/>
                  <a:pt x="8515805" y="577567"/>
                  <a:pt x="8521178" y="614372"/>
                </a:cubicBezTo>
                <a:cubicBezTo>
                  <a:pt x="8526038" y="644784"/>
                  <a:pt x="8501063" y="694066"/>
                  <a:pt x="8633702" y="655978"/>
                </a:cubicBezTo>
                <a:cubicBezTo>
                  <a:pt x="8672570" y="644890"/>
                  <a:pt x="8692811" y="659300"/>
                  <a:pt x="8691231" y="674418"/>
                </a:cubicBezTo>
                <a:cubicBezTo>
                  <a:pt x="8675345" y="796871"/>
                  <a:pt x="8935518" y="746101"/>
                  <a:pt x="9047908" y="788104"/>
                </a:cubicBezTo>
                <a:cubicBezTo>
                  <a:pt x="9078021" y="799946"/>
                  <a:pt x="9142627" y="789836"/>
                  <a:pt x="9163628" y="773163"/>
                </a:cubicBezTo>
                <a:cubicBezTo>
                  <a:pt x="9298789" y="667347"/>
                  <a:pt x="9535801" y="657923"/>
                  <a:pt x="9754459" y="610207"/>
                </a:cubicBezTo>
                <a:cubicBezTo>
                  <a:pt x="9814490" y="668575"/>
                  <a:pt x="9808123" y="737017"/>
                  <a:pt x="9838868" y="799511"/>
                </a:cubicBezTo>
                <a:cubicBezTo>
                  <a:pt x="9870579" y="864422"/>
                  <a:pt x="9910733" y="865324"/>
                  <a:pt x="10085808" y="816231"/>
                </a:cubicBezTo>
                <a:cubicBezTo>
                  <a:pt x="10072804" y="953901"/>
                  <a:pt x="10072804" y="953901"/>
                  <a:pt x="10334338" y="917517"/>
                </a:cubicBezTo>
                <a:cubicBezTo>
                  <a:pt x="10328982" y="953657"/>
                  <a:pt x="10408594" y="989371"/>
                  <a:pt x="10516076" y="1018726"/>
                </a:cubicBezTo>
                <a:lnTo>
                  <a:pt x="10535302" y="1023522"/>
                </a:lnTo>
                <a:lnTo>
                  <a:pt x="10542819" y="1023458"/>
                </a:lnTo>
                <a:cubicBezTo>
                  <a:pt x="10579419" y="1025941"/>
                  <a:pt x="10603227" y="1033454"/>
                  <a:pt x="10623994" y="1041996"/>
                </a:cubicBezTo>
                <a:lnTo>
                  <a:pt x="10629774" y="1044511"/>
                </a:lnTo>
                <a:lnTo>
                  <a:pt x="10727305" y="1063419"/>
                </a:lnTo>
                <a:lnTo>
                  <a:pt x="10761785" y="1068017"/>
                </a:lnTo>
                <a:lnTo>
                  <a:pt x="10775688" y="1065268"/>
                </a:lnTo>
                <a:cubicBezTo>
                  <a:pt x="10790070" y="1060209"/>
                  <a:pt x="10805275" y="1052670"/>
                  <a:pt x="10821837" y="1042232"/>
                </a:cubicBezTo>
                <a:cubicBezTo>
                  <a:pt x="10987041" y="937564"/>
                  <a:pt x="11011156" y="925596"/>
                  <a:pt x="11122438" y="1004583"/>
                </a:cubicBezTo>
                <a:lnTo>
                  <a:pt x="11171433" y="1040550"/>
                </a:lnTo>
                <a:lnTo>
                  <a:pt x="11183724" y="1045316"/>
                </a:lnTo>
                <a:lnTo>
                  <a:pt x="11199690" y="1048085"/>
                </a:lnTo>
                <a:cubicBezTo>
                  <a:pt x="11210452" y="1048499"/>
                  <a:pt x="11222752" y="1048442"/>
                  <a:pt x="11232475" y="1049340"/>
                </a:cubicBezTo>
                <a:cubicBezTo>
                  <a:pt x="11272445" y="1020057"/>
                  <a:pt x="11206789" y="982961"/>
                  <a:pt x="11302451" y="949091"/>
                </a:cubicBezTo>
                <a:lnTo>
                  <a:pt x="11484849" y="1057667"/>
                </a:lnTo>
                <a:lnTo>
                  <a:pt x="11512818" y="1048926"/>
                </a:lnTo>
                <a:cubicBezTo>
                  <a:pt x="11553007" y="1039695"/>
                  <a:pt x="11597385" y="1034194"/>
                  <a:pt x="11642481" y="1029355"/>
                </a:cubicBezTo>
                <a:lnTo>
                  <a:pt x="11714551" y="1020966"/>
                </a:lnTo>
                <a:lnTo>
                  <a:pt x="11714551" y="1022389"/>
                </a:lnTo>
                <a:lnTo>
                  <a:pt x="11728519" y="1020975"/>
                </a:lnTo>
                <a:lnTo>
                  <a:pt x="11741691" y="1019651"/>
                </a:lnTo>
                <a:lnTo>
                  <a:pt x="11743999" y="1019424"/>
                </a:lnTo>
                <a:cubicBezTo>
                  <a:pt x="11745037" y="1019320"/>
                  <a:pt x="11744948" y="1019326"/>
                  <a:pt x="11742709" y="1019549"/>
                </a:cubicBezTo>
                <a:lnTo>
                  <a:pt x="11741691" y="1019651"/>
                </a:lnTo>
                <a:lnTo>
                  <a:pt x="11738529" y="1019963"/>
                </a:lnTo>
                <a:cubicBezTo>
                  <a:pt x="11729455" y="1020837"/>
                  <a:pt x="11718720" y="1021778"/>
                  <a:pt x="11771791" y="1015977"/>
                </a:cubicBezTo>
                <a:cubicBezTo>
                  <a:pt x="11774317" y="1015701"/>
                  <a:pt x="11812546" y="1011974"/>
                  <a:pt x="11834157" y="1009499"/>
                </a:cubicBezTo>
                <a:lnTo>
                  <a:pt x="11843354" y="1008273"/>
                </a:lnTo>
                <a:lnTo>
                  <a:pt x="11843354" y="1000151"/>
                </a:lnTo>
                <a:lnTo>
                  <a:pt x="11893955" y="983740"/>
                </a:lnTo>
                <a:cubicBezTo>
                  <a:pt x="11928061" y="969285"/>
                  <a:pt x="11955951" y="949359"/>
                  <a:pt x="11974160" y="920897"/>
                </a:cubicBezTo>
                <a:cubicBezTo>
                  <a:pt x="12002698" y="876981"/>
                  <a:pt x="12076554" y="851353"/>
                  <a:pt x="12143531" y="823664"/>
                </a:cubicBezTo>
                <a:lnTo>
                  <a:pt x="12192000" y="801163"/>
                </a:lnTo>
                <a:lnTo>
                  <a:pt x="12192000" y="2515690"/>
                </a:lnTo>
                <a:lnTo>
                  <a:pt x="0" y="251569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solidFill>
                <a:schemeClr val="tx1"/>
              </a:solidFill>
            </a:endParaRPr>
          </a:p>
        </p:txBody>
      </p:sp>
      <p:sp>
        <p:nvSpPr>
          <p:cNvPr id="2" name="Titel 1">
            <a:extLst>
              <a:ext uri="{FF2B5EF4-FFF2-40B4-BE49-F238E27FC236}">
                <a16:creationId xmlns:a16="http://schemas.microsoft.com/office/drawing/2014/main" id="{FE88F9AD-ECBD-62C4-5A8D-64C08E762C68}"/>
              </a:ext>
            </a:extLst>
          </p:cNvPr>
          <p:cNvSpPr>
            <a:spLocks noGrp="1"/>
          </p:cNvSpPr>
          <p:nvPr>
            <p:ph type="title"/>
          </p:nvPr>
        </p:nvSpPr>
        <p:spPr>
          <a:xfrm>
            <a:off x="838200" y="365125"/>
            <a:ext cx="10515600" cy="930275"/>
          </a:xfrm>
        </p:spPr>
        <p:txBody>
          <a:bodyPr>
            <a:normAutofit/>
          </a:bodyPr>
          <a:lstStyle/>
          <a:p>
            <a:r>
              <a:rPr lang="nl-NL"/>
              <a:t>Begroting 2024-2028</a:t>
            </a:r>
          </a:p>
        </p:txBody>
      </p:sp>
      <p:graphicFrame>
        <p:nvGraphicFramePr>
          <p:cNvPr id="7" name="Tijdelijke aanduiding voor inhoud 6">
            <a:extLst>
              <a:ext uri="{FF2B5EF4-FFF2-40B4-BE49-F238E27FC236}">
                <a16:creationId xmlns:a16="http://schemas.microsoft.com/office/drawing/2014/main" id="{DFE13248-13EF-2930-56AE-AB6C1FF1F28A}"/>
              </a:ext>
            </a:extLst>
          </p:cNvPr>
          <p:cNvGraphicFramePr>
            <a:graphicFrameLocks noGrp="1"/>
          </p:cNvGraphicFramePr>
          <p:nvPr>
            <p:ph idx="1"/>
            <p:extLst>
              <p:ext uri="{D42A27DB-BD31-4B8C-83A1-F6EECF244321}">
                <p14:modId xmlns:p14="http://schemas.microsoft.com/office/powerpoint/2010/main" val="244099379"/>
              </p:ext>
            </p:extLst>
          </p:nvPr>
        </p:nvGraphicFramePr>
        <p:xfrm>
          <a:off x="838200" y="1393031"/>
          <a:ext cx="10515600" cy="5099844"/>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11" descr="Afbeelding met tekst, Lettertype, logo, Graphics&#10;&#10;Automatisch gegenereerde beschrijving">
            <a:extLst>
              <a:ext uri="{FF2B5EF4-FFF2-40B4-BE49-F238E27FC236}">
                <a16:creationId xmlns:a16="http://schemas.microsoft.com/office/drawing/2014/main" id="{98824E2D-07B8-E5BE-599D-4E668675195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975226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id="{6A8AAC95-3719-4BCD-B710-4160043D9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6">
            <a:extLst>
              <a:ext uri="{FF2B5EF4-FFF2-40B4-BE49-F238E27FC236}">
                <a16:creationId xmlns:a16="http://schemas.microsoft.com/office/drawing/2014/main" id="{73A6D7BA-50E4-42FE-A0E3-FC42B7EC43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2767722"/>
            <a:ext cx="3021543" cy="1532055"/>
          </a:xfrm>
          <a:custGeom>
            <a:avLst/>
            <a:gdLst>
              <a:gd name="connsiteX0" fmla="*/ 3021543 w 3021543"/>
              <a:gd name="connsiteY0" fmla="*/ 0 h 1532055"/>
              <a:gd name="connsiteX1" fmla="*/ 2963800 w 3021543"/>
              <a:gd name="connsiteY1" fmla="*/ 7730 h 1532055"/>
              <a:gd name="connsiteX2" fmla="*/ 2793803 w 3021543"/>
              <a:gd name="connsiteY2" fmla="*/ 25704 h 1532055"/>
              <a:gd name="connsiteX3" fmla="*/ 2414348 w 3021543"/>
              <a:gd name="connsiteY3" fmla="*/ 31695 h 1532055"/>
              <a:gd name="connsiteX4" fmla="*/ 2091558 w 3021543"/>
              <a:gd name="connsiteY4" fmla="*/ 29298 h 1532055"/>
              <a:gd name="connsiteX5" fmla="*/ 1645319 w 3021543"/>
              <a:gd name="connsiteY5" fmla="*/ 30497 h 1532055"/>
              <a:gd name="connsiteX6" fmla="*/ 1243602 w 3021543"/>
              <a:gd name="connsiteY6" fmla="*/ 64048 h 1532055"/>
              <a:gd name="connsiteX7" fmla="*/ 753851 w 3021543"/>
              <a:gd name="connsiteY7" fmla="*/ 61651 h 1532055"/>
              <a:gd name="connsiteX8" fmla="*/ 465465 w 3021543"/>
              <a:gd name="connsiteY8" fmla="*/ 123960 h 1532055"/>
              <a:gd name="connsiteX9" fmla="*/ 546416 w 3021543"/>
              <a:gd name="connsiteY9" fmla="*/ 145529 h 1532055"/>
              <a:gd name="connsiteX10" fmla="*/ 689091 w 3021543"/>
              <a:gd name="connsiteY10" fmla="*/ 192260 h 1532055"/>
              <a:gd name="connsiteX11" fmla="*/ 704269 w 3021543"/>
              <a:gd name="connsiteY11" fmla="*/ 222217 h 1532055"/>
              <a:gd name="connsiteX12" fmla="*/ 683020 w 3021543"/>
              <a:gd name="connsiteY12" fmla="*/ 236595 h 1532055"/>
              <a:gd name="connsiteX13" fmla="*/ 621295 w 3021543"/>
              <a:gd name="connsiteY13" fmla="*/ 264155 h 1532055"/>
              <a:gd name="connsiteX14" fmla="*/ 848968 w 3021543"/>
              <a:gd name="connsiteY14" fmla="*/ 304896 h 1532055"/>
              <a:gd name="connsiteX15" fmla="*/ 768018 w 3021543"/>
              <a:gd name="connsiteY15" fmla="*/ 330059 h 1532055"/>
              <a:gd name="connsiteX16" fmla="*/ 684032 w 3021543"/>
              <a:gd name="connsiteY16" fmla="*/ 348032 h 1532055"/>
              <a:gd name="connsiteX17" fmla="*/ 592962 w 3021543"/>
              <a:gd name="connsiteY17" fmla="*/ 361213 h 1532055"/>
              <a:gd name="connsiteX18" fmla="*/ 509988 w 3021543"/>
              <a:gd name="connsiteY18" fmla="*/ 387575 h 1532055"/>
              <a:gd name="connsiteX19" fmla="*/ 726531 w 3021543"/>
              <a:gd name="connsiteY19" fmla="*/ 398359 h 1532055"/>
              <a:gd name="connsiteX20" fmla="*/ 614212 w 3021543"/>
              <a:gd name="connsiteY20" fmla="*/ 422324 h 1532055"/>
              <a:gd name="connsiteX21" fmla="*/ 522131 w 3021543"/>
              <a:gd name="connsiteY21" fmla="*/ 453478 h 1532055"/>
              <a:gd name="connsiteX22" fmla="*/ 457370 w 3021543"/>
              <a:gd name="connsiteY22" fmla="*/ 467857 h 1532055"/>
              <a:gd name="connsiteX23" fmla="*/ 388562 w 3021543"/>
              <a:gd name="connsiteY23" fmla="*/ 471452 h 1532055"/>
              <a:gd name="connsiteX24" fmla="*/ 372372 w 3021543"/>
              <a:gd name="connsiteY24" fmla="*/ 494218 h 1532055"/>
              <a:gd name="connsiteX25" fmla="*/ 393622 w 3021543"/>
              <a:gd name="connsiteY25" fmla="*/ 518184 h 1532055"/>
              <a:gd name="connsiteX26" fmla="*/ 426002 w 3021543"/>
              <a:gd name="connsiteY26" fmla="*/ 520580 h 1532055"/>
              <a:gd name="connsiteX27" fmla="*/ 619271 w 3021543"/>
              <a:gd name="connsiteY27" fmla="*/ 526571 h 1532055"/>
              <a:gd name="connsiteX28" fmla="*/ 0 w 3021543"/>
              <a:gd name="connsiteY28" fmla="*/ 579294 h 1532055"/>
              <a:gd name="connsiteX29" fmla="*/ 83986 w 3021543"/>
              <a:gd name="connsiteY29" fmla="*/ 611647 h 1532055"/>
              <a:gd name="connsiteX30" fmla="*/ 112319 w 3021543"/>
              <a:gd name="connsiteY30" fmla="*/ 700317 h 1532055"/>
              <a:gd name="connsiteX31" fmla="*/ 215531 w 3021543"/>
              <a:gd name="connsiteY31" fmla="*/ 750643 h 1532055"/>
              <a:gd name="connsiteX32" fmla="*/ 282315 w 3021543"/>
              <a:gd name="connsiteY32" fmla="*/ 768617 h 1532055"/>
              <a:gd name="connsiteX33" fmla="*/ 435109 w 3021543"/>
              <a:gd name="connsiteY33" fmla="*/ 794979 h 1532055"/>
              <a:gd name="connsiteX34" fmla="*/ 457370 w 3021543"/>
              <a:gd name="connsiteY34" fmla="*/ 838116 h 1532055"/>
              <a:gd name="connsiteX35" fmla="*/ 476596 w 3021543"/>
              <a:gd name="connsiteY35" fmla="*/ 886046 h 1532055"/>
              <a:gd name="connsiteX36" fmla="*/ 517071 w 3021543"/>
              <a:gd name="connsiteY36" fmla="*/ 917200 h 1532055"/>
              <a:gd name="connsiteX37" fmla="*/ 202377 w 3021543"/>
              <a:gd name="connsiteY37" fmla="*/ 912407 h 1532055"/>
              <a:gd name="connsiteX38" fmla="*/ 557546 w 3021543"/>
              <a:gd name="connsiteY38" fmla="*/ 1013060 h 1532055"/>
              <a:gd name="connsiteX39" fmla="*/ 526178 w 3021543"/>
              <a:gd name="connsiteY39" fmla="*/ 1052602 h 1532055"/>
              <a:gd name="connsiteX40" fmla="*/ 720459 w 3021543"/>
              <a:gd name="connsiteY40" fmla="*/ 1106523 h 1532055"/>
              <a:gd name="connsiteX41" fmla="*/ 616236 w 3021543"/>
              <a:gd name="connsiteY41" fmla="*/ 1112514 h 1532055"/>
              <a:gd name="connsiteX42" fmla="*/ 1222353 w 3021543"/>
              <a:gd name="connsiteY42" fmla="*/ 1337785 h 1532055"/>
              <a:gd name="connsiteX43" fmla="*/ 2087511 w 3021543"/>
              <a:gd name="connsiteY43" fmla="*/ 1500747 h 1532055"/>
              <a:gd name="connsiteX44" fmla="*/ 2425479 w 3021543"/>
              <a:gd name="connsiteY44" fmla="*/ 1531901 h 1532055"/>
              <a:gd name="connsiteX45" fmla="*/ 2809994 w 3021543"/>
              <a:gd name="connsiteY45" fmla="*/ 1522315 h 1532055"/>
              <a:gd name="connsiteX46" fmla="*/ 2953618 w 3021543"/>
              <a:gd name="connsiteY46" fmla="*/ 1512448 h 1532055"/>
              <a:gd name="connsiteX47" fmla="*/ 3021543 w 3021543"/>
              <a:gd name="connsiteY47" fmla="*/ 1502657 h 1532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532055">
                <a:moveTo>
                  <a:pt x="3021543" y="0"/>
                </a:moveTo>
                <a:lnTo>
                  <a:pt x="2963800" y="7730"/>
                </a:lnTo>
                <a:cubicBezTo>
                  <a:pt x="2907134" y="14919"/>
                  <a:pt x="2850469" y="24506"/>
                  <a:pt x="2793803" y="25704"/>
                </a:cubicBezTo>
                <a:cubicBezTo>
                  <a:pt x="2667318" y="29298"/>
                  <a:pt x="2539821" y="20911"/>
                  <a:pt x="2414348" y="31695"/>
                </a:cubicBezTo>
                <a:cubicBezTo>
                  <a:pt x="2307089" y="41281"/>
                  <a:pt x="2198818" y="30497"/>
                  <a:pt x="2091558" y="29298"/>
                </a:cubicBezTo>
                <a:cubicBezTo>
                  <a:pt x="1942812" y="28100"/>
                  <a:pt x="1793053" y="19713"/>
                  <a:pt x="1645319" y="30497"/>
                </a:cubicBezTo>
                <a:cubicBezTo>
                  <a:pt x="1510738" y="38885"/>
                  <a:pt x="1376158" y="41281"/>
                  <a:pt x="1243602" y="64048"/>
                </a:cubicBezTo>
                <a:cubicBezTo>
                  <a:pt x="1079677" y="76030"/>
                  <a:pt x="916765" y="68841"/>
                  <a:pt x="753851" y="61651"/>
                </a:cubicBezTo>
                <a:cubicBezTo>
                  <a:pt x="653675" y="56858"/>
                  <a:pt x="554511" y="41281"/>
                  <a:pt x="465465" y="123960"/>
                </a:cubicBezTo>
                <a:cubicBezTo>
                  <a:pt x="489751" y="143132"/>
                  <a:pt x="519095" y="139537"/>
                  <a:pt x="546416" y="145529"/>
                </a:cubicBezTo>
                <a:cubicBezTo>
                  <a:pt x="594986" y="157511"/>
                  <a:pt x="643557" y="169493"/>
                  <a:pt x="689091" y="192260"/>
                </a:cubicBezTo>
                <a:cubicBezTo>
                  <a:pt x="699210" y="197053"/>
                  <a:pt x="708317" y="206639"/>
                  <a:pt x="704269" y="222217"/>
                </a:cubicBezTo>
                <a:cubicBezTo>
                  <a:pt x="701234" y="234199"/>
                  <a:pt x="691115" y="234199"/>
                  <a:pt x="683020" y="236595"/>
                </a:cubicBezTo>
                <a:cubicBezTo>
                  <a:pt x="664806" y="243785"/>
                  <a:pt x="642545" y="238992"/>
                  <a:pt x="621295" y="264155"/>
                </a:cubicBezTo>
                <a:cubicBezTo>
                  <a:pt x="702245" y="277336"/>
                  <a:pt x="780160" y="252172"/>
                  <a:pt x="848968" y="304896"/>
                </a:cubicBezTo>
                <a:cubicBezTo>
                  <a:pt x="823671" y="331257"/>
                  <a:pt x="795339" y="325266"/>
                  <a:pt x="768018" y="330059"/>
                </a:cubicBezTo>
                <a:cubicBezTo>
                  <a:pt x="739685" y="334852"/>
                  <a:pt x="712365" y="343240"/>
                  <a:pt x="684032" y="348032"/>
                </a:cubicBezTo>
                <a:cubicBezTo>
                  <a:pt x="653675" y="354023"/>
                  <a:pt x="623319" y="355222"/>
                  <a:pt x="592962" y="361213"/>
                </a:cubicBezTo>
                <a:cubicBezTo>
                  <a:pt x="567666" y="366006"/>
                  <a:pt x="540345" y="357618"/>
                  <a:pt x="509988" y="387575"/>
                </a:cubicBezTo>
                <a:cubicBezTo>
                  <a:pt x="584867" y="409143"/>
                  <a:pt x="652663" y="376790"/>
                  <a:pt x="726531" y="398359"/>
                </a:cubicBezTo>
                <a:cubicBezTo>
                  <a:pt x="683020" y="417531"/>
                  <a:pt x="647604" y="411539"/>
                  <a:pt x="614212" y="422324"/>
                </a:cubicBezTo>
                <a:cubicBezTo>
                  <a:pt x="583855" y="433108"/>
                  <a:pt x="547428" y="421126"/>
                  <a:pt x="522131" y="453478"/>
                </a:cubicBezTo>
                <a:cubicBezTo>
                  <a:pt x="502905" y="478641"/>
                  <a:pt x="482668" y="482236"/>
                  <a:pt x="457370" y="467857"/>
                </a:cubicBezTo>
                <a:cubicBezTo>
                  <a:pt x="435109" y="454676"/>
                  <a:pt x="410824" y="458271"/>
                  <a:pt x="388562" y="471452"/>
                </a:cubicBezTo>
                <a:cubicBezTo>
                  <a:pt x="380468" y="476245"/>
                  <a:pt x="372372" y="482236"/>
                  <a:pt x="372372" y="494218"/>
                </a:cubicBezTo>
                <a:cubicBezTo>
                  <a:pt x="372372" y="510994"/>
                  <a:pt x="382491" y="515787"/>
                  <a:pt x="393622" y="518184"/>
                </a:cubicBezTo>
                <a:cubicBezTo>
                  <a:pt x="403741" y="520580"/>
                  <a:pt x="415883" y="522977"/>
                  <a:pt x="426002" y="520580"/>
                </a:cubicBezTo>
                <a:cubicBezTo>
                  <a:pt x="490762" y="507399"/>
                  <a:pt x="554511" y="528968"/>
                  <a:pt x="619271" y="526571"/>
                </a:cubicBezTo>
                <a:cubicBezTo>
                  <a:pt x="415883" y="578096"/>
                  <a:pt x="210471" y="561321"/>
                  <a:pt x="0" y="579294"/>
                </a:cubicBezTo>
                <a:cubicBezTo>
                  <a:pt x="27321" y="615241"/>
                  <a:pt x="62737" y="585286"/>
                  <a:pt x="83986" y="611647"/>
                </a:cubicBezTo>
                <a:cubicBezTo>
                  <a:pt x="63748" y="666766"/>
                  <a:pt x="71844" y="696722"/>
                  <a:pt x="112319" y="700317"/>
                </a:cubicBezTo>
                <a:cubicBezTo>
                  <a:pt x="151782" y="703912"/>
                  <a:pt x="194281" y="684740"/>
                  <a:pt x="215531" y="750643"/>
                </a:cubicBezTo>
                <a:cubicBezTo>
                  <a:pt x="221602" y="771014"/>
                  <a:pt x="259042" y="765023"/>
                  <a:pt x="282315" y="768617"/>
                </a:cubicBezTo>
                <a:cubicBezTo>
                  <a:pt x="332909" y="777005"/>
                  <a:pt x="386539" y="768617"/>
                  <a:pt x="435109" y="794979"/>
                </a:cubicBezTo>
                <a:cubicBezTo>
                  <a:pt x="454335" y="804565"/>
                  <a:pt x="467489" y="811754"/>
                  <a:pt x="457370" y="838116"/>
                </a:cubicBezTo>
                <a:cubicBezTo>
                  <a:pt x="447252" y="865675"/>
                  <a:pt x="460406" y="875261"/>
                  <a:pt x="476596" y="886046"/>
                </a:cubicBezTo>
                <a:cubicBezTo>
                  <a:pt x="488739" y="894433"/>
                  <a:pt x="506953" y="892037"/>
                  <a:pt x="517071" y="917200"/>
                </a:cubicBezTo>
                <a:cubicBezTo>
                  <a:pt x="410824" y="913605"/>
                  <a:pt x="307612" y="893235"/>
                  <a:pt x="202377" y="912407"/>
                </a:cubicBezTo>
                <a:cubicBezTo>
                  <a:pt x="317731" y="960337"/>
                  <a:pt x="444216" y="957940"/>
                  <a:pt x="557546" y="1013060"/>
                </a:cubicBezTo>
                <a:cubicBezTo>
                  <a:pt x="553499" y="1032232"/>
                  <a:pt x="527190" y="1023844"/>
                  <a:pt x="526178" y="1052602"/>
                </a:cubicBezTo>
                <a:cubicBezTo>
                  <a:pt x="585879" y="1082558"/>
                  <a:pt x="657723" y="1062188"/>
                  <a:pt x="720459" y="1106523"/>
                </a:cubicBezTo>
                <a:cubicBezTo>
                  <a:pt x="684032" y="1126893"/>
                  <a:pt x="650640" y="1093342"/>
                  <a:pt x="616236" y="1112514"/>
                </a:cubicBezTo>
                <a:cubicBezTo>
                  <a:pt x="627367" y="1141273"/>
                  <a:pt x="1131283" y="1318613"/>
                  <a:pt x="1222353" y="1337785"/>
                </a:cubicBezTo>
                <a:cubicBezTo>
                  <a:pt x="1407527" y="1377327"/>
                  <a:pt x="1940788" y="1477980"/>
                  <a:pt x="2087511" y="1500747"/>
                </a:cubicBezTo>
                <a:cubicBezTo>
                  <a:pt x="2200841" y="1517522"/>
                  <a:pt x="2313160" y="1530703"/>
                  <a:pt x="2425479" y="1531901"/>
                </a:cubicBezTo>
                <a:cubicBezTo>
                  <a:pt x="2553988" y="1533099"/>
                  <a:pt x="2681485" y="1527108"/>
                  <a:pt x="2809994" y="1522315"/>
                </a:cubicBezTo>
                <a:cubicBezTo>
                  <a:pt x="2858058" y="1520518"/>
                  <a:pt x="2905933" y="1517372"/>
                  <a:pt x="2953618" y="1512448"/>
                </a:cubicBezTo>
                <a:lnTo>
                  <a:pt x="3021543" y="1502657"/>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838199"/>
            <a:ext cx="4191000" cy="5338763"/>
          </a:xfrm>
        </p:spPr>
        <p:txBody>
          <a:bodyPr>
            <a:normAutofit/>
          </a:bodyPr>
          <a:lstStyle/>
          <a:p>
            <a:r>
              <a:rPr lang="nl-NL">
                <a:ea typeface="Yu Gothic UI Semilight" panose="020B0400000000000000" pitchFamily="34" charset="-128"/>
                <a:cs typeface="Arial" panose="020B0604020202020204" pitchFamily="34" charset="0"/>
              </a:rPr>
              <a:t>Financiën overig</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5302332" y="838199"/>
            <a:ext cx="6051468" cy="5338763"/>
          </a:xfrm>
        </p:spPr>
        <p:txBody>
          <a:bodyPr anchor="ctr">
            <a:normAutofit/>
          </a:bodyPr>
          <a:lstStyle/>
          <a:p>
            <a:pPr marL="0" lvl="0" indent="0">
              <a:buNone/>
            </a:pPr>
            <a:r>
              <a:rPr lang="nl-NL" kern="100" dirty="0">
                <a:effectLst/>
                <a:ea typeface="Yu Gothic UI" panose="020B0500000000000000" pitchFamily="34" charset="-128"/>
                <a:cs typeface="Times New Roman" panose="02020603050405020304" pitchFamily="18" charset="0"/>
              </a:rPr>
              <a:t>Subsidies en fondsenwerving</a:t>
            </a:r>
          </a:p>
          <a:p>
            <a:pPr marL="457200" indent="-457200">
              <a:buFont typeface="Arial" panose="020B0604020202020204" pitchFamily="34" charset="0"/>
              <a:buChar char="•"/>
            </a:pPr>
            <a:r>
              <a:rPr lang="nl-NL" dirty="0">
                <a:latin typeface="+mj-lt"/>
                <a:ea typeface="Yu Gothic UI Light" panose="020B0300000000000000" pitchFamily="34" charset="-128"/>
                <a:cs typeface="Arial" panose="020B0604020202020204" pitchFamily="34" charset="0"/>
              </a:rPr>
              <a:t>Oproep voor vrijwilligers</a:t>
            </a:r>
            <a:endParaRPr lang="nl-NL" kern="100" dirty="0">
              <a:effectLst/>
              <a:latin typeface="+mj-lt"/>
              <a:ea typeface="Yu Gothic UI" panose="020B0500000000000000" pitchFamily="34" charset="-128"/>
              <a:cs typeface="Times New Roman" panose="02020603050405020304" pitchFamily="18" charset="0"/>
            </a:endParaRPr>
          </a:p>
          <a:p>
            <a:pPr marL="0" lvl="0" indent="0">
              <a:buNone/>
            </a:pPr>
            <a:endParaRPr lang="nl-NL" kern="100" dirty="0">
              <a:effectLst/>
              <a:ea typeface="Yu Gothic UI" panose="020B0500000000000000" pitchFamily="34" charset="-128"/>
              <a:cs typeface="Times New Roman" panose="02020603050405020304" pitchFamily="18" charset="0"/>
            </a:endParaRPr>
          </a:p>
          <a:p>
            <a:pPr marL="0" lvl="0" indent="0">
              <a:buNone/>
            </a:pPr>
            <a:r>
              <a:rPr lang="nl-NL" kern="100" dirty="0">
                <a:effectLst/>
                <a:ea typeface="Yu Gothic UI" panose="020B0500000000000000" pitchFamily="34" charset="-128"/>
                <a:cs typeface="Times New Roman" panose="02020603050405020304" pitchFamily="18" charset="0"/>
              </a:rPr>
              <a:t>Dienstverlening financiën - administratie</a:t>
            </a:r>
          </a:p>
          <a:p>
            <a:pPr marL="457200" indent="-457200">
              <a:buFont typeface="Arial" panose="020B0604020202020204" pitchFamily="34" charset="0"/>
              <a:buChar char="•"/>
            </a:pPr>
            <a:r>
              <a:rPr lang="nl-NL" kern="100" dirty="0">
                <a:effectLst/>
                <a:latin typeface="+mj-lt"/>
                <a:ea typeface="Yu Gothic UI Light" panose="020B0300000000000000" pitchFamily="34" charset="-128"/>
                <a:cs typeface="Arial" panose="020B0604020202020204" pitchFamily="34" charset="0"/>
              </a:rPr>
              <a:t>Voor verenigingen / stichtingen in </a:t>
            </a:r>
            <a:r>
              <a:rPr lang="nl-NL" kern="100" dirty="0" err="1">
                <a:effectLst/>
                <a:latin typeface="+mj-lt"/>
                <a:ea typeface="Yu Gothic UI Light" panose="020B0300000000000000" pitchFamily="34" charset="-128"/>
                <a:cs typeface="Arial" panose="020B0604020202020204" pitchFamily="34" charset="0"/>
              </a:rPr>
              <a:t>Grou</a:t>
            </a:r>
            <a:endParaRPr lang="nl-NL" dirty="0">
              <a:latin typeface="Yu Gothic UI" panose="020B0500000000000000" pitchFamily="34" charset="-128"/>
              <a:ea typeface="Yu Gothic UI" panose="020B0500000000000000" pitchFamily="34" charset="-128"/>
              <a:cs typeface="Arial" panose="020B0604020202020204" pitchFamily="34" charset="0"/>
            </a:endParaRPr>
          </a:p>
          <a:p>
            <a:endParaRPr lang="nl-NL" sz="20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291EA9CF-F4B6-840A-BA01-B9ED9F722E8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30446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76" name="Rectangle 1075">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a:extLst>
              <a:ext uri="{FF2B5EF4-FFF2-40B4-BE49-F238E27FC236}">
                <a16:creationId xmlns:a16="http://schemas.microsoft.com/office/drawing/2014/main" id="{2FB71C64-DBD0-72FB-9EBA-90A7FD3FDAF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814" b="8077"/>
          <a:stretch/>
        </p:blipFill>
        <p:spPr bwMode="auto">
          <a:xfrm>
            <a:off x="-1" y="10"/>
            <a:ext cx="12192001" cy="4201449"/>
          </a:xfrm>
          <a:prstGeom prst="rect">
            <a:avLst/>
          </a:prstGeom>
          <a:noFill/>
          <a:extLst>
            <a:ext uri="{909E8E84-426E-40DD-AFC4-6F175D3DCCD1}">
              <a14:hiddenFill xmlns:a14="http://schemas.microsoft.com/office/drawing/2010/main">
                <a:solidFill>
                  <a:srgbClr val="FFFFFF"/>
                </a:solidFill>
              </a14:hiddenFill>
            </a:ext>
          </a:extLst>
        </p:spPr>
      </p:pic>
      <p:grpSp>
        <p:nvGrpSpPr>
          <p:cNvPr id="1078" name="Group 1077">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079" name="Freeform: Shape 1078">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080" name="Freeform: Shape 1079">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081" name="Freeform: Shape 1080">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082" name="Freeform: Shape 1081">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3" name="Ondertitel 2">
            <a:extLst>
              <a:ext uri="{FF2B5EF4-FFF2-40B4-BE49-F238E27FC236}">
                <a16:creationId xmlns:a16="http://schemas.microsoft.com/office/drawing/2014/main" id="{B49ED18F-D0A7-7B00-82C3-5808F08A7D39}"/>
              </a:ext>
            </a:extLst>
          </p:cNvPr>
          <p:cNvSpPr>
            <a:spLocks noGrp="1"/>
          </p:cNvSpPr>
          <p:nvPr>
            <p:ph type="subTitle" idx="1"/>
          </p:nvPr>
        </p:nvSpPr>
        <p:spPr>
          <a:xfrm>
            <a:off x="1734588" y="5884822"/>
            <a:ext cx="9416898" cy="484374"/>
          </a:xfrm>
        </p:spPr>
        <p:txBody>
          <a:bodyPr anchor="b">
            <a:normAutofit/>
          </a:bodyPr>
          <a:lstStyle/>
          <a:p>
            <a:pPr algn="l"/>
            <a:r>
              <a:rPr lang="nl-NL" sz="2800" dirty="0">
                <a:solidFill>
                  <a:srgbClr val="1D71B9"/>
                </a:solidFill>
                <a:ea typeface="Yu Gothic UI Light" panose="020B0300000000000000" pitchFamily="34" charset="-128"/>
                <a:cs typeface="Arial Narrow" panose="020B0604020202020204" pitchFamily="34" charset="0"/>
              </a:rPr>
              <a:t>Samen voor een blijvend sterk en leefbaar dorp</a:t>
            </a:r>
          </a:p>
        </p:txBody>
      </p:sp>
      <p:pic>
        <p:nvPicPr>
          <p:cNvPr id="6" name="Picture 11" descr="Afbeelding met tekst, Lettertype, logo, Graphics&#10;&#10;Automatisch gegenereerde beschrijving">
            <a:extLst>
              <a:ext uri="{FF2B5EF4-FFF2-40B4-BE49-F238E27FC236}">
                <a16:creationId xmlns:a16="http://schemas.microsoft.com/office/drawing/2014/main" id="{5B47D475-74BB-737E-AEBA-EE588DFD35E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1815" y="4154788"/>
            <a:ext cx="3576284" cy="1788142"/>
          </a:xfrm>
          <a:prstGeom prst="rect">
            <a:avLst/>
          </a:prstGeom>
          <a:noFill/>
          <a:ln>
            <a:noFill/>
          </a:ln>
        </p:spPr>
      </p:pic>
    </p:spTree>
    <p:extLst>
      <p:ext uri="{BB962C8B-B14F-4D97-AF65-F5344CB8AC3E}">
        <p14:creationId xmlns:p14="http://schemas.microsoft.com/office/powerpoint/2010/main" val="413507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Foto-Agenda 2020 mit Spiralbindung gestalten bei smartphoto">
            <a:extLst>
              <a:ext uri="{FF2B5EF4-FFF2-40B4-BE49-F238E27FC236}">
                <a16:creationId xmlns:a16="http://schemas.microsoft.com/office/drawing/2014/main" id="{5FB24D82-4D91-7893-82B1-538544BD77B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001" r="2" b="2"/>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6627044" y="365125"/>
            <a:ext cx="4726756" cy="1899912"/>
          </a:xfrm>
        </p:spPr>
        <p:txBody>
          <a:bodyPr>
            <a:normAutofit/>
          </a:bodyPr>
          <a:lstStyle/>
          <a:p>
            <a:r>
              <a:rPr lang="nl-NL" sz="4000" dirty="0">
                <a:ea typeface="Yu Gothic UI Semilight" panose="020B0400000000000000" pitchFamily="34" charset="-128"/>
                <a:cs typeface="Arial" panose="020B0604020202020204" pitchFamily="34" charset="0"/>
              </a:rPr>
              <a:t>Agenda</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6627044" y="1900052"/>
            <a:ext cx="4726756" cy="4276911"/>
          </a:xfrm>
        </p:spPr>
        <p:txBody>
          <a:bodyPr>
            <a:normAutofit/>
          </a:bodyPr>
          <a:lstStyle/>
          <a:p>
            <a:pPr marL="0" indent="0">
              <a:buNone/>
            </a:pPr>
            <a:r>
              <a:rPr lang="nl-NL" sz="2400" dirty="0">
                <a:ea typeface="Yu Gothic UI" panose="020B0500000000000000" pitchFamily="34" charset="-128"/>
                <a:cs typeface="Arial" panose="020B0604020202020204" pitchFamily="34" charset="0"/>
              </a:rPr>
              <a:t>Woensdag13 december:</a:t>
            </a:r>
          </a:p>
          <a:p>
            <a:pPr marL="0" indent="0">
              <a:buNone/>
            </a:pPr>
            <a:r>
              <a:rPr lang="nl-NL" sz="2400" dirty="0">
                <a:ea typeface="Yu Gothic UI" panose="020B0500000000000000" pitchFamily="34" charset="-128"/>
                <a:cs typeface="Arial" panose="020B0604020202020204" pitchFamily="34" charset="0"/>
              </a:rPr>
              <a:t>Eerste ledenvergadering</a:t>
            </a:r>
          </a:p>
          <a:p>
            <a:r>
              <a:rPr lang="nl-NL" sz="2400" dirty="0">
                <a:latin typeface="+mj-lt"/>
                <a:ea typeface="Yu Gothic UI Light" panose="020B0300000000000000" pitchFamily="34" charset="-128"/>
                <a:cs typeface="Arial" panose="020B0604020202020204" pitchFamily="34" charset="0"/>
              </a:rPr>
              <a:t>Benoemen nieuwe bestuursleden</a:t>
            </a:r>
          </a:p>
          <a:p>
            <a:r>
              <a:rPr lang="nl-NL" sz="2400" dirty="0">
                <a:latin typeface="+mj-lt"/>
                <a:ea typeface="Yu Gothic UI Light" panose="020B0300000000000000" pitchFamily="34" charset="-128"/>
                <a:cs typeface="Arial" panose="020B0604020202020204" pitchFamily="34" charset="0"/>
              </a:rPr>
              <a:t>Presentatie dorpsmanager Alberto Kinderman</a:t>
            </a:r>
          </a:p>
          <a:p>
            <a:r>
              <a:rPr lang="nl-NL" sz="2400" dirty="0">
                <a:latin typeface="+mj-lt"/>
                <a:ea typeface="Yu Gothic UI Light" panose="020B0300000000000000" pitchFamily="34" charset="-128"/>
                <a:cs typeface="Arial" panose="020B0604020202020204" pitchFamily="34" charset="0"/>
              </a:rPr>
              <a:t>Aantal formele zaken</a:t>
            </a:r>
          </a:p>
          <a:p>
            <a:r>
              <a:rPr lang="nl-NL" sz="2400" dirty="0">
                <a:ea typeface="Yu Gothic UI" panose="020B0500000000000000" pitchFamily="34" charset="-128"/>
                <a:cs typeface="Arial" panose="020B0604020202020204" pitchFamily="34" charset="0"/>
              </a:rPr>
              <a:t>Voorjaar 2024 ledenvergadering</a:t>
            </a:r>
          </a:p>
          <a:p>
            <a:r>
              <a:rPr lang="nl-NL" sz="2400" dirty="0">
                <a:latin typeface="+mj-lt"/>
                <a:ea typeface="Yu Gothic UI Light" panose="020B0300000000000000" pitchFamily="34" charset="-128"/>
                <a:cs typeface="Arial" panose="020B0604020202020204" pitchFamily="34" charset="0"/>
              </a:rPr>
              <a:t>Meer inhoudelijke zaken</a:t>
            </a:r>
          </a:p>
          <a:p>
            <a:r>
              <a:rPr lang="nl-NL" sz="2400" dirty="0">
                <a:latin typeface="+mj-lt"/>
                <a:ea typeface="Yu Gothic UI Light" panose="020B0300000000000000" pitchFamily="34" charset="-128"/>
                <a:cs typeface="Arial" panose="020B0604020202020204" pitchFamily="34" charset="0"/>
              </a:rPr>
              <a:t>Aantal nieuwe beslispunten</a:t>
            </a:r>
          </a:p>
          <a:p>
            <a:endParaRPr lang="nl-NL" sz="20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3916A661-E63C-17AD-AF81-9FCA08D784D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933272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1629751" y="1059116"/>
            <a:ext cx="8924392" cy="933486"/>
          </a:xfrm>
        </p:spPr>
        <p:txBody>
          <a:bodyPr>
            <a:normAutofit/>
          </a:bodyPr>
          <a:lstStyle/>
          <a:p>
            <a:pPr algn="ctr"/>
            <a:r>
              <a:rPr lang="nl-NL" sz="4000" dirty="0">
                <a:ea typeface="Yu Gothic UI Semilight" panose="020B0400000000000000" pitchFamily="34" charset="-128"/>
                <a:cs typeface="Arial" panose="020B0604020202020204" pitchFamily="34" charset="0"/>
              </a:rPr>
              <a:t>Lid worden en/of bijdragen?</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1957986" y="1992602"/>
            <a:ext cx="8273380" cy="3983992"/>
          </a:xfrm>
        </p:spPr>
        <p:txBody>
          <a:bodyPr>
            <a:normAutofit/>
          </a:bodyPr>
          <a:lstStyle/>
          <a:p>
            <a:pPr marL="0" indent="0">
              <a:lnSpc>
                <a:spcPct val="110000"/>
              </a:lnSpc>
              <a:spcBef>
                <a:spcPts val="0"/>
              </a:spcBef>
              <a:buNone/>
            </a:pPr>
            <a:r>
              <a:rPr lang="nl-NL" sz="2400" dirty="0">
                <a:ea typeface="Yu Gothic UI" panose="020B0500000000000000" pitchFamily="34" charset="-128"/>
                <a:cs typeface="Arial" panose="020B0604020202020204" pitchFamily="34" charset="0"/>
              </a:rPr>
              <a:t>Om succesvol te worden is het geluid van leden essentieel</a:t>
            </a:r>
          </a:p>
          <a:p>
            <a:pPr marL="0" indent="0">
              <a:lnSpc>
                <a:spcPct val="110000"/>
              </a:lnSpc>
              <a:spcBef>
                <a:spcPts val="0"/>
              </a:spcBef>
              <a:buNone/>
            </a:pPr>
            <a:r>
              <a:rPr lang="nl-NL" sz="2400" dirty="0">
                <a:ea typeface="Yu Gothic UI" panose="020B0500000000000000" pitchFamily="34" charset="-128"/>
                <a:cs typeface="Arial" panose="020B0604020202020204" pitchFamily="34" charset="0"/>
              </a:rPr>
              <a:t>Elke inwoner van Grou kan lid worden</a:t>
            </a:r>
          </a:p>
          <a:p>
            <a:pPr>
              <a:lnSpc>
                <a:spcPct val="110000"/>
              </a:lnSpc>
              <a:spcBef>
                <a:spcPts val="0"/>
              </a:spcBef>
            </a:pPr>
            <a:r>
              <a:rPr lang="nl-NL" sz="2000" dirty="0">
                <a:latin typeface="+mj-lt"/>
                <a:ea typeface="Yu Gothic UI Light" panose="020B0300000000000000" pitchFamily="34" charset="-128"/>
                <a:cs typeface="Arial" panose="020B0604020202020204" pitchFamily="34" charset="0"/>
              </a:rPr>
              <a:t>Gratis</a:t>
            </a:r>
          </a:p>
          <a:p>
            <a:pPr>
              <a:lnSpc>
                <a:spcPct val="110000"/>
              </a:lnSpc>
              <a:spcBef>
                <a:spcPts val="0"/>
              </a:spcBef>
            </a:pPr>
            <a:r>
              <a:rPr lang="nl-NL" sz="2000" dirty="0">
                <a:latin typeface="+mj-lt"/>
                <a:ea typeface="Yu Gothic UI Light" panose="020B0300000000000000" pitchFamily="34" charset="-128"/>
                <a:cs typeface="Arial" panose="020B0604020202020204" pitchFamily="34" charset="0"/>
              </a:rPr>
              <a:t>Vertegenwoordiging door een ledenraad</a:t>
            </a:r>
          </a:p>
          <a:p>
            <a:pPr>
              <a:lnSpc>
                <a:spcPct val="110000"/>
              </a:lnSpc>
              <a:spcBef>
                <a:spcPts val="0"/>
              </a:spcBef>
            </a:pPr>
            <a:r>
              <a:rPr lang="nl-NL" sz="2000" dirty="0">
                <a:latin typeface="+mj-lt"/>
                <a:ea typeface="Yu Gothic UI Light" panose="020B0300000000000000" pitchFamily="34" charset="-128"/>
                <a:cs typeface="Arial" panose="020B0604020202020204" pitchFamily="34" charset="0"/>
              </a:rPr>
              <a:t>Stuur een bericht naar </a:t>
            </a:r>
            <a:r>
              <a:rPr lang="nl-NL" sz="2000" dirty="0" err="1">
                <a:ea typeface="Yu Gothic UI Light" panose="020B0300000000000000" pitchFamily="34" charset="-128"/>
                <a:cs typeface="Arial" panose="020B0604020202020204" pitchFamily="34" charset="0"/>
              </a:rPr>
              <a:t>lid@doarpskooperaasjegrou.nl</a:t>
            </a:r>
            <a:endParaRPr lang="nl-NL" sz="2000" dirty="0">
              <a:ea typeface="Yu Gothic UI Light" panose="020B0300000000000000" pitchFamily="34" charset="-128"/>
              <a:cs typeface="Arial" panose="020B0604020202020204" pitchFamily="34" charset="0"/>
            </a:endParaRPr>
          </a:p>
          <a:p>
            <a:pPr marL="285750" indent="-285750">
              <a:lnSpc>
                <a:spcPct val="110000"/>
              </a:lnSpc>
              <a:spcBef>
                <a:spcPts val="0"/>
              </a:spcBef>
              <a:buFont typeface="Arial" panose="020B0604020202020204" pitchFamily="34" charset="0"/>
              <a:buChar char="•"/>
            </a:pPr>
            <a:r>
              <a:rPr lang="nl-NL" sz="1800" dirty="0">
                <a:latin typeface="+mj-lt"/>
                <a:ea typeface="Yu Gothic UI Light" panose="020B0300000000000000" pitchFamily="34" charset="-128"/>
                <a:cs typeface="Arial" panose="020B0604020202020204" pitchFamily="34" charset="0"/>
              </a:rPr>
              <a:t>Naam</a:t>
            </a:r>
          </a:p>
          <a:p>
            <a:pPr marL="285750" indent="-285750">
              <a:lnSpc>
                <a:spcPct val="110000"/>
              </a:lnSpc>
              <a:spcBef>
                <a:spcPts val="0"/>
              </a:spcBef>
              <a:buFont typeface="Arial" panose="020B0604020202020204" pitchFamily="34" charset="0"/>
              <a:buChar char="•"/>
            </a:pPr>
            <a:r>
              <a:rPr lang="nl-NL" sz="1800" dirty="0">
                <a:latin typeface="+mj-lt"/>
                <a:ea typeface="Yu Gothic UI Light" panose="020B0300000000000000" pitchFamily="34" charset="-128"/>
                <a:cs typeface="Arial" panose="020B0604020202020204" pitchFamily="34" charset="0"/>
              </a:rPr>
              <a:t>Adres</a:t>
            </a:r>
          </a:p>
          <a:p>
            <a:pPr marL="285750" indent="-285750">
              <a:lnSpc>
                <a:spcPct val="110000"/>
              </a:lnSpc>
              <a:spcBef>
                <a:spcPts val="0"/>
              </a:spcBef>
              <a:buFont typeface="Arial" panose="020B0604020202020204" pitchFamily="34" charset="0"/>
              <a:buChar char="•"/>
            </a:pPr>
            <a:r>
              <a:rPr lang="nl-NL" sz="1800" dirty="0">
                <a:latin typeface="+mj-lt"/>
                <a:ea typeface="Yu Gothic UI Light" panose="020B0300000000000000" pitchFamily="34" charset="-128"/>
                <a:cs typeface="Arial" panose="020B0604020202020204" pitchFamily="34" charset="0"/>
              </a:rPr>
              <a:t>E-mail adres</a:t>
            </a:r>
          </a:p>
          <a:p>
            <a:pPr marL="285750" indent="-285750">
              <a:lnSpc>
                <a:spcPct val="110000"/>
              </a:lnSpc>
              <a:spcBef>
                <a:spcPts val="0"/>
              </a:spcBef>
              <a:buFont typeface="Arial" panose="020B0604020202020204" pitchFamily="34" charset="0"/>
              <a:buChar char="•"/>
            </a:pPr>
            <a:r>
              <a:rPr lang="nl-NL" sz="1800" dirty="0">
                <a:latin typeface="+mj-lt"/>
                <a:ea typeface="Yu Gothic UI Light" panose="020B0300000000000000" pitchFamily="34" charset="-128"/>
                <a:cs typeface="Arial" panose="020B0604020202020204" pitchFamily="34" charset="0"/>
              </a:rPr>
              <a:t>Mobiel nummer</a:t>
            </a:r>
          </a:p>
          <a:p>
            <a:pPr marL="0" indent="0">
              <a:lnSpc>
                <a:spcPct val="110000"/>
              </a:lnSpc>
              <a:spcBef>
                <a:spcPts val="0"/>
              </a:spcBef>
              <a:buNone/>
            </a:pPr>
            <a:endParaRPr lang="nl-NL" sz="2400" dirty="0">
              <a:ea typeface="Yu Gothic UI" panose="020B0500000000000000" pitchFamily="34" charset="-128"/>
              <a:cs typeface="Arial" panose="020B0604020202020204" pitchFamily="34" charset="0"/>
            </a:endParaRPr>
          </a:p>
          <a:p>
            <a:pPr marL="0" indent="0">
              <a:lnSpc>
                <a:spcPct val="110000"/>
              </a:lnSpc>
              <a:spcBef>
                <a:spcPts val="0"/>
              </a:spcBef>
              <a:buNone/>
            </a:pPr>
            <a:r>
              <a:rPr lang="nl-NL" sz="2400" dirty="0">
                <a:ea typeface="Yu Gothic UI" panose="020B0500000000000000" pitchFamily="34" charset="-128"/>
                <a:cs typeface="Arial" panose="020B0604020202020204" pitchFamily="34" charset="0"/>
              </a:rPr>
              <a:t>Bijdragen graag!</a:t>
            </a:r>
          </a:p>
        </p:txBody>
      </p:sp>
      <p:pic>
        <p:nvPicPr>
          <p:cNvPr id="3" name="Afbeelding 2" descr="Afbeelding met patroon, zwart-wit, steek&#10;&#10;Automatisch gegenereerde beschrijving">
            <a:extLst>
              <a:ext uri="{FF2B5EF4-FFF2-40B4-BE49-F238E27FC236}">
                <a16:creationId xmlns:a16="http://schemas.microsoft.com/office/drawing/2014/main" id="{C4487571-0241-ABAD-EBE2-3E223615109F}"/>
              </a:ext>
            </a:extLst>
          </p:cNvPr>
          <p:cNvPicPr>
            <a:picLocks noChangeAspect="1"/>
          </p:cNvPicPr>
          <p:nvPr/>
        </p:nvPicPr>
        <p:blipFill>
          <a:blip r:embed="rId2"/>
          <a:stretch>
            <a:fillRect/>
          </a:stretch>
        </p:blipFill>
        <p:spPr>
          <a:xfrm>
            <a:off x="8526483" y="2868488"/>
            <a:ext cx="2545219" cy="2930396"/>
          </a:xfrm>
          <a:prstGeom prst="rect">
            <a:avLst/>
          </a:prstGeom>
        </p:spPr>
      </p:pic>
      <p:pic>
        <p:nvPicPr>
          <p:cNvPr id="5" name="Picture 11" descr="Afbeelding met tekst, Lettertype, logo, Graphics&#10;&#10;Automatisch gegenereerde beschrijving">
            <a:extLst>
              <a:ext uri="{FF2B5EF4-FFF2-40B4-BE49-F238E27FC236}">
                <a16:creationId xmlns:a16="http://schemas.microsoft.com/office/drawing/2014/main" id="{0E1AC76C-B436-4A66-E385-FE6F1C19825F}"/>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066172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6" name="Picture 4" descr="Veel vraagtekens op een zwarte achtergrond">
            <a:extLst>
              <a:ext uri="{FF2B5EF4-FFF2-40B4-BE49-F238E27FC236}">
                <a16:creationId xmlns:a16="http://schemas.microsoft.com/office/drawing/2014/main" id="{B7F1B97A-8660-4982-4F64-E38250E7DBDB}"/>
              </a:ext>
            </a:extLst>
          </p:cNvPr>
          <p:cNvPicPr>
            <a:picLocks noChangeAspect="1"/>
          </p:cNvPicPr>
          <p:nvPr/>
        </p:nvPicPr>
        <p:blipFill rotWithShape="1">
          <a:blip r:embed="rId2"/>
          <a:srcRect b="7787"/>
          <a:stretch/>
        </p:blipFill>
        <p:spPr>
          <a:xfrm>
            <a:off x="20" y="10"/>
            <a:ext cx="12191980" cy="6857990"/>
          </a:xfrm>
          <a:prstGeom prst="rect">
            <a:avLst/>
          </a:prstGeom>
        </p:spPr>
      </p:pic>
      <p:sp>
        <p:nvSpPr>
          <p:cNvPr id="11" name="Titel 1">
            <a:extLst>
              <a:ext uri="{FF2B5EF4-FFF2-40B4-BE49-F238E27FC236}">
                <a16:creationId xmlns:a16="http://schemas.microsoft.com/office/drawing/2014/main" id="{E41E0C9E-57C4-8CA3-352D-B92A39785DEE}"/>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3600" dirty="0" err="1">
                <a:solidFill>
                  <a:srgbClr val="FFFFFF"/>
                </a:solidFill>
              </a:rPr>
              <a:t>Vragen</a:t>
            </a:r>
            <a:r>
              <a:rPr lang="en-US" sz="3600" dirty="0">
                <a:solidFill>
                  <a:srgbClr val="FFFFFF"/>
                </a:solidFill>
              </a:rPr>
              <a:t>?</a:t>
            </a:r>
          </a:p>
        </p:txBody>
      </p:sp>
      <p:pic>
        <p:nvPicPr>
          <p:cNvPr id="2" name="Picture 11" descr="Afbeelding met tekst, Lettertype, logo, Graphics&#10;&#10;Automatisch gegenereerde beschrijving">
            <a:extLst>
              <a:ext uri="{FF2B5EF4-FFF2-40B4-BE49-F238E27FC236}">
                <a16:creationId xmlns:a16="http://schemas.microsoft.com/office/drawing/2014/main" id="{61BA97C0-7628-C116-A67C-0D6AC9356DD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66373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28" name="Picture 4" descr="SKS-kampioenschap: It Doarp Grou maakt de dienst uit op eigen water. Earnewâld, Drachten en Lemmer (vanaf links) volgen op gepaste afstand.  ">
            <a:extLst>
              <a:ext uri="{FF2B5EF4-FFF2-40B4-BE49-F238E27FC236}">
                <a16:creationId xmlns:a16="http://schemas.microsoft.com/office/drawing/2014/main" id="{8A532256-9B23-D093-95FB-0D24AEE22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181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5"/>
            <a:ext cx="10515600" cy="1325563"/>
          </a:xfrm>
        </p:spPr>
        <p:txBody>
          <a:bodyPr>
            <a:normAutofit/>
          </a:bodyPr>
          <a:lstStyle/>
          <a:p>
            <a:r>
              <a:rPr lang="nl-NL" dirty="0">
                <a:ea typeface="Yu Gothic UI Semilight" panose="020B0400000000000000" pitchFamily="34" charset="-128"/>
                <a:cs typeface="Arial" panose="020B0604020202020204" pitchFamily="34" charset="0"/>
              </a:rPr>
              <a:t>Even terug</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825625"/>
            <a:ext cx="10515600" cy="4351338"/>
          </a:xfrm>
        </p:spPr>
        <p:txBody>
          <a:bodyPr>
            <a:normAutofit fontScale="92500" lnSpcReduction="20000"/>
          </a:bodyPr>
          <a:lstStyle/>
          <a:p>
            <a:pPr>
              <a:lnSpc>
                <a:spcPct val="120000"/>
              </a:lnSpc>
            </a:pPr>
            <a:r>
              <a:rPr lang="nl-NL" dirty="0">
                <a:ea typeface="Yu Gothic UI" panose="020B0500000000000000" pitchFamily="34" charset="-128"/>
              </a:rPr>
              <a:t>Grou is van onderop (</a:t>
            </a:r>
            <a:r>
              <a:rPr lang="nl-NL" dirty="0" err="1">
                <a:ea typeface="Yu Gothic UI" panose="020B0500000000000000" pitchFamily="34" charset="-128"/>
              </a:rPr>
              <a:t>mienskip</a:t>
            </a:r>
            <a:r>
              <a:rPr lang="nl-NL" dirty="0">
                <a:ea typeface="Yu Gothic UI" panose="020B0500000000000000" pitchFamily="34" charset="-128"/>
              </a:rPr>
              <a:t>) al vele jaren bezig met versterken van het dorp</a:t>
            </a:r>
          </a:p>
          <a:p>
            <a:pPr>
              <a:lnSpc>
                <a:spcPct val="120000"/>
              </a:lnSpc>
            </a:pPr>
            <a:r>
              <a:rPr lang="nl-NL" dirty="0">
                <a:ea typeface="Yu Gothic UI" panose="020B0500000000000000" pitchFamily="34" charset="-128"/>
              </a:rPr>
              <a:t>In 2017 vanuit Grou Breed en vele vrijwilligers gekomen tot ‘prioriteiten voor Grou 2018-2021’</a:t>
            </a:r>
          </a:p>
          <a:p>
            <a:pPr marL="914400" lvl="1" indent="-457200">
              <a:lnSpc>
                <a:spcPct val="120000"/>
              </a:lnSpc>
              <a:buFont typeface="+mj-lt"/>
              <a:buAutoNum type="arabicPeriod"/>
            </a:pPr>
            <a:r>
              <a:rPr lang="nl-NL" dirty="0">
                <a:ea typeface="Yu Gothic UI Light" panose="020B0300000000000000" pitchFamily="34" charset="-128"/>
              </a:rPr>
              <a:t>Dorpsmanager</a:t>
            </a:r>
          </a:p>
          <a:p>
            <a:pPr marL="914400" lvl="1" indent="-457200">
              <a:lnSpc>
                <a:spcPct val="120000"/>
              </a:lnSpc>
              <a:buFont typeface="+mj-lt"/>
              <a:buAutoNum type="arabicPeriod"/>
            </a:pPr>
            <a:r>
              <a:rPr lang="nl-NL" dirty="0">
                <a:ea typeface="Yu Gothic UI Light" panose="020B0300000000000000" pitchFamily="34" charset="-128"/>
              </a:rPr>
              <a:t>MFC: Multicultureel/functioneel centrum</a:t>
            </a:r>
          </a:p>
          <a:p>
            <a:pPr>
              <a:lnSpc>
                <a:spcPct val="120000"/>
              </a:lnSpc>
            </a:pPr>
            <a:r>
              <a:rPr lang="nl-NL" dirty="0">
                <a:ea typeface="Yu Gothic UI" panose="020B0500000000000000" pitchFamily="34" charset="-128"/>
              </a:rPr>
              <a:t>Professionalisering met Visie traject Grou in co-creatie met Gemeente Leeuwarden (2020-2022)</a:t>
            </a:r>
          </a:p>
          <a:p>
            <a:pPr>
              <a:lnSpc>
                <a:spcPct val="120000"/>
              </a:lnSpc>
            </a:pPr>
            <a:r>
              <a:rPr lang="nl-NL" dirty="0">
                <a:ea typeface="Yu Gothic UI Light" panose="020B0300000000000000" pitchFamily="34" charset="-128"/>
              </a:rPr>
              <a:t>Kernwaarden van Grou &amp; aanbevelingen</a:t>
            </a:r>
          </a:p>
          <a:p>
            <a:pPr marL="342900" indent="-342900">
              <a:lnSpc>
                <a:spcPct val="100000"/>
              </a:lnSpc>
            </a:pPr>
            <a:endParaRPr lang="nl-NL"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C5A84FCA-FA16-66D2-DA66-015D62942E0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930523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47" name="Rectangle 124">
            <a:extLst>
              <a:ext uri="{FF2B5EF4-FFF2-40B4-BE49-F238E27FC236}">
                <a16:creationId xmlns:a16="http://schemas.microsoft.com/office/drawing/2014/main" id="{F0DCC097-1DB8-4B6D-85D0-6FBA0E1CA4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26">
            <a:extLst>
              <a:ext uri="{FF2B5EF4-FFF2-40B4-BE49-F238E27FC236}">
                <a16:creationId xmlns:a16="http://schemas.microsoft.com/office/drawing/2014/main" id="{E0B58608-23C8-4441-994D-C6823EEE1D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9" cy="2083506"/>
          </a:xfrm>
          <a:custGeom>
            <a:avLst/>
            <a:gdLst>
              <a:gd name="connsiteX0" fmla="*/ 0 w 12191999"/>
              <a:gd name="connsiteY0" fmla="*/ 0 h 2083506"/>
              <a:gd name="connsiteX1" fmla="*/ 9429748 w 12191999"/>
              <a:gd name="connsiteY1" fmla="*/ 0 h 2083506"/>
              <a:gd name="connsiteX2" fmla="*/ 9429748 w 12191999"/>
              <a:gd name="connsiteY2" fmla="*/ 1 h 2083506"/>
              <a:gd name="connsiteX3" fmla="*/ 12191999 w 12191999"/>
              <a:gd name="connsiteY3" fmla="*/ 1 h 2083506"/>
              <a:gd name="connsiteX4" fmla="*/ 12191999 w 12191999"/>
              <a:gd name="connsiteY4" fmla="*/ 1164372 h 2083506"/>
              <a:gd name="connsiteX5" fmla="*/ 12147852 w 12191999"/>
              <a:gd name="connsiteY5" fmla="*/ 1163783 h 2083506"/>
              <a:gd name="connsiteX6" fmla="*/ 11993604 w 12191999"/>
              <a:gd name="connsiteY6" fmla="*/ 1153496 h 2083506"/>
              <a:gd name="connsiteX7" fmla="*/ 11865319 w 12191999"/>
              <a:gd name="connsiteY7" fmla="*/ 1176624 h 2083506"/>
              <a:gd name="connsiteX8" fmla="*/ 11718353 w 12191999"/>
              <a:gd name="connsiteY8" fmla="*/ 1209136 h 2083506"/>
              <a:gd name="connsiteX9" fmla="*/ 11609067 w 12191999"/>
              <a:gd name="connsiteY9" fmla="*/ 1218512 h 2083506"/>
              <a:gd name="connsiteX10" fmla="*/ 11545958 w 12191999"/>
              <a:gd name="connsiteY10" fmla="*/ 1240430 h 2083506"/>
              <a:gd name="connsiteX11" fmla="*/ 11445770 w 12191999"/>
              <a:gd name="connsiteY11" fmla="*/ 1225780 h 2083506"/>
              <a:gd name="connsiteX12" fmla="*/ 11398842 w 12191999"/>
              <a:gd name="connsiteY12" fmla="*/ 1227250 h 2083506"/>
              <a:gd name="connsiteX13" fmla="*/ 11240093 w 12191999"/>
              <a:gd name="connsiteY13" fmla="*/ 1266797 h 2083506"/>
              <a:gd name="connsiteX14" fmla="*/ 11141364 w 12191999"/>
              <a:gd name="connsiteY14" fmla="*/ 1288059 h 2083506"/>
              <a:gd name="connsiteX15" fmla="*/ 11015396 w 12191999"/>
              <a:gd name="connsiteY15" fmla="*/ 1353104 h 2083506"/>
              <a:gd name="connsiteX16" fmla="*/ 10973905 w 12191999"/>
              <a:gd name="connsiteY16" fmla="*/ 1365109 h 2083506"/>
              <a:gd name="connsiteX17" fmla="*/ 10904858 w 12191999"/>
              <a:gd name="connsiteY17" fmla="*/ 1371966 h 2083506"/>
              <a:gd name="connsiteX18" fmla="*/ 10827883 w 12191999"/>
              <a:gd name="connsiteY18" fmla="*/ 1410270 h 2083506"/>
              <a:gd name="connsiteX19" fmla="*/ 10690996 w 12191999"/>
              <a:gd name="connsiteY19" fmla="*/ 1426394 h 2083506"/>
              <a:gd name="connsiteX20" fmla="*/ 10624461 w 12191999"/>
              <a:gd name="connsiteY20" fmla="*/ 1444283 h 2083506"/>
              <a:gd name="connsiteX21" fmla="*/ 10517208 w 12191999"/>
              <a:gd name="connsiteY21" fmla="*/ 1478947 h 2083506"/>
              <a:gd name="connsiteX22" fmla="*/ 10497937 w 12191999"/>
              <a:gd name="connsiteY22" fmla="*/ 1469831 h 2083506"/>
              <a:gd name="connsiteX23" fmla="*/ 10471201 w 12191999"/>
              <a:gd name="connsiteY23" fmla="*/ 1486037 h 2083506"/>
              <a:gd name="connsiteX24" fmla="*/ 10448263 w 12191999"/>
              <a:gd name="connsiteY24" fmla="*/ 1478223 h 2083506"/>
              <a:gd name="connsiteX25" fmla="*/ 10388089 w 12191999"/>
              <a:gd name="connsiteY25" fmla="*/ 1507175 h 2083506"/>
              <a:gd name="connsiteX26" fmla="*/ 10333720 w 12191999"/>
              <a:gd name="connsiteY26" fmla="*/ 1515848 h 2083506"/>
              <a:gd name="connsiteX27" fmla="*/ 10104338 w 12191999"/>
              <a:gd name="connsiteY27" fmla="*/ 1569424 h 2083506"/>
              <a:gd name="connsiteX28" fmla="*/ 9910445 w 12191999"/>
              <a:gd name="connsiteY28" fmla="*/ 1632275 h 2083506"/>
              <a:gd name="connsiteX29" fmla="*/ 9770872 w 12191999"/>
              <a:gd name="connsiteY29" fmla="*/ 1688088 h 2083506"/>
              <a:gd name="connsiteX30" fmla="*/ 9733849 w 12191999"/>
              <a:gd name="connsiteY30" fmla="*/ 1700034 h 2083506"/>
              <a:gd name="connsiteX31" fmla="*/ 9703714 w 12191999"/>
              <a:gd name="connsiteY31" fmla="*/ 1730093 h 2083506"/>
              <a:gd name="connsiteX32" fmla="*/ 9698351 w 12191999"/>
              <a:gd name="connsiteY32" fmla="*/ 1730377 h 2083506"/>
              <a:gd name="connsiteX33" fmla="*/ 9632895 w 12191999"/>
              <a:gd name="connsiteY33" fmla="*/ 1736363 h 2083506"/>
              <a:gd name="connsiteX34" fmla="*/ 9569107 w 12191999"/>
              <a:gd name="connsiteY34" fmla="*/ 1741010 h 2083506"/>
              <a:gd name="connsiteX35" fmla="*/ 9536451 w 12191999"/>
              <a:gd name="connsiteY35" fmla="*/ 1755120 h 2083506"/>
              <a:gd name="connsiteX36" fmla="*/ 9529385 w 12191999"/>
              <a:gd name="connsiteY36" fmla="*/ 1757515 h 2083506"/>
              <a:gd name="connsiteX37" fmla="*/ 9498527 w 12191999"/>
              <a:gd name="connsiteY37" fmla="*/ 1753117 h 2083506"/>
              <a:gd name="connsiteX38" fmla="*/ 9436642 w 12191999"/>
              <a:gd name="connsiteY38" fmla="*/ 1755478 h 2083506"/>
              <a:gd name="connsiteX39" fmla="*/ 9429748 w 12191999"/>
              <a:gd name="connsiteY39" fmla="*/ 1756317 h 2083506"/>
              <a:gd name="connsiteX40" fmla="*/ 9429748 w 12191999"/>
              <a:gd name="connsiteY40" fmla="*/ 1768745 h 2083506"/>
              <a:gd name="connsiteX41" fmla="*/ 9425802 w 12191999"/>
              <a:gd name="connsiteY41" fmla="*/ 1769273 h 2083506"/>
              <a:gd name="connsiteX42" fmla="*/ 9349763 w 12191999"/>
              <a:gd name="connsiteY42" fmla="*/ 1776107 h 2083506"/>
              <a:gd name="connsiteX43" fmla="*/ 9256503 w 12191999"/>
              <a:gd name="connsiteY43" fmla="*/ 1800699 h 2083506"/>
              <a:gd name="connsiteX44" fmla="*/ 9222873 w 12191999"/>
              <a:gd name="connsiteY44" fmla="*/ 1803003 h 2083506"/>
              <a:gd name="connsiteX45" fmla="*/ 9224095 w 12191999"/>
              <a:gd name="connsiteY45" fmla="*/ 1807355 h 2083506"/>
              <a:gd name="connsiteX46" fmla="*/ 9211603 w 12191999"/>
              <a:gd name="connsiteY46" fmla="*/ 1807675 h 2083506"/>
              <a:gd name="connsiteX47" fmla="*/ 9183719 w 12191999"/>
              <a:gd name="connsiteY47" fmla="*/ 1807781 h 2083506"/>
              <a:gd name="connsiteX48" fmla="*/ 9100221 w 12191999"/>
              <a:gd name="connsiteY48" fmla="*/ 1808989 h 2083506"/>
              <a:gd name="connsiteX49" fmla="*/ 9077439 w 12191999"/>
              <a:gd name="connsiteY49" fmla="*/ 1817333 h 2083506"/>
              <a:gd name="connsiteX50" fmla="*/ 9055889 w 12191999"/>
              <a:gd name="connsiteY50" fmla="*/ 1817464 h 2083506"/>
              <a:gd name="connsiteX51" fmla="*/ 8930912 w 12191999"/>
              <a:gd name="connsiteY51" fmla="*/ 1828648 h 2083506"/>
              <a:gd name="connsiteX52" fmla="*/ 8913729 w 12191999"/>
              <a:gd name="connsiteY52" fmla="*/ 1829483 h 2083506"/>
              <a:gd name="connsiteX53" fmla="*/ 8904423 w 12191999"/>
              <a:gd name="connsiteY53" fmla="*/ 1833234 h 2083506"/>
              <a:gd name="connsiteX54" fmla="*/ 8871099 w 12191999"/>
              <a:gd name="connsiteY54" fmla="*/ 1833979 h 2083506"/>
              <a:gd name="connsiteX55" fmla="*/ 8869557 w 12191999"/>
              <a:gd name="connsiteY55" fmla="*/ 1836113 h 2083506"/>
              <a:gd name="connsiteX56" fmla="*/ 8760021 w 12191999"/>
              <a:gd name="connsiteY56" fmla="*/ 1854442 h 2083506"/>
              <a:gd name="connsiteX57" fmla="*/ 8741254 w 12191999"/>
              <a:gd name="connsiteY57" fmla="*/ 1857469 h 2083506"/>
              <a:gd name="connsiteX58" fmla="*/ 8725039 w 12191999"/>
              <a:gd name="connsiteY58" fmla="*/ 1856552 h 2083506"/>
              <a:gd name="connsiteX59" fmla="*/ 8635265 w 12191999"/>
              <a:gd name="connsiteY59" fmla="*/ 1859168 h 2083506"/>
              <a:gd name="connsiteX60" fmla="*/ 8613911 w 12191999"/>
              <a:gd name="connsiteY60" fmla="*/ 1857561 h 2083506"/>
              <a:gd name="connsiteX61" fmla="*/ 8604931 w 12191999"/>
              <a:gd name="connsiteY61" fmla="*/ 1854170 h 2083506"/>
              <a:gd name="connsiteX62" fmla="*/ 8570171 w 12191999"/>
              <a:gd name="connsiteY62" fmla="*/ 1860579 h 2083506"/>
              <a:gd name="connsiteX63" fmla="*/ 8516537 w 12191999"/>
              <a:gd name="connsiteY63" fmla="*/ 1864971 h 2083506"/>
              <a:gd name="connsiteX64" fmla="*/ 8491046 w 12191999"/>
              <a:gd name="connsiteY64" fmla="*/ 1868141 h 2083506"/>
              <a:gd name="connsiteX65" fmla="*/ 8470478 w 12191999"/>
              <a:gd name="connsiteY65" fmla="*/ 1866216 h 2083506"/>
              <a:gd name="connsiteX66" fmla="*/ 8353433 w 12191999"/>
              <a:gd name="connsiteY66" fmla="*/ 1865729 h 2083506"/>
              <a:gd name="connsiteX67" fmla="*/ 8347675 w 12191999"/>
              <a:gd name="connsiteY67" fmla="*/ 1865075 h 2083506"/>
              <a:gd name="connsiteX68" fmla="*/ 8343939 w 12191999"/>
              <a:gd name="connsiteY68" fmla="*/ 1865677 h 2083506"/>
              <a:gd name="connsiteX69" fmla="*/ 8221566 w 12191999"/>
              <a:gd name="connsiteY69" fmla="*/ 1881148 h 2083506"/>
              <a:gd name="connsiteX70" fmla="*/ 8066095 w 12191999"/>
              <a:gd name="connsiteY70" fmla="*/ 1919902 h 2083506"/>
              <a:gd name="connsiteX71" fmla="*/ 8044849 w 12191999"/>
              <a:gd name="connsiteY71" fmla="*/ 1916308 h 2083506"/>
              <a:gd name="connsiteX72" fmla="*/ 8041142 w 12191999"/>
              <a:gd name="connsiteY72" fmla="*/ 1915506 h 2083506"/>
              <a:gd name="connsiteX73" fmla="*/ 8022159 w 12191999"/>
              <a:gd name="connsiteY73" fmla="*/ 1911521 h 2083506"/>
              <a:gd name="connsiteX74" fmla="*/ 7944932 w 12191999"/>
              <a:gd name="connsiteY74" fmla="*/ 1917265 h 2083506"/>
              <a:gd name="connsiteX75" fmla="*/ 7879011 w 12191999"/>
              <a:gd name="connsiteY75" fmla="*/ 1928570 h 2083506"/>
              <a:gd name="connsiteX76" fmla="*/ 7865529 w 12191999"/>
              <a:gd name="connsiteY76" fmla="*/ 1934399 h 2083506"/>
              <a:gd name="connsiteX77" fmla="*/ 7774801 w 12191999"/>
              <a:gd name="connsiteY77" fmla="*/ 1947969 h 2083506"/>
              <a:gd name="connsiteX78" fmla="*/ 7748398 w 12191999"/>
              <a:gd name="connsiteY78" fmla="*/ 1955982 h 2083506"/>
              <a:gd name="connsiteX79" fmla="*/ 7740684 w 12191999"/>
              <a:gd name="connsiteY79" fmla="*/ 1955717 h 2083506"/>
              <a:gd name="connsiteX80" fmla="*/ 7712976 w 12191999"/>
              <a:gd name="connsiteY80" fmla="*/ 1960442 h 2083506"/>
              <a:gd name="connsiteX81" fmla="*/ 7699956 w 12191999"/>
              <a:gd name="connsiteY81" fmla="*/ 1966104 h 2083506"/>
              <a:gd name="connsiteX82" fmla="*/ 7684158 w 12191999"/>
              <a:gd name="connsiteY82" fmla="*/ 1962927 h 2083506"/>
              <a:gd name="connsiteX83" fmla="*/ 7643109 w 12191999"/>
              <a:gd name="connsiteY83" fmla="*/ 1964400 h 2083506"/>
              <a:gd name="connsiteX84" fmla="*/ 7630180 w 12191999"/>
              <a:gd name="connsiteY84" fmla="*/ 1970266 h 2083506"/>
              <a:gd name="connsiteX85" fmla="*/ 7609131 w 12191999"/>
              <a:gd name="connsiteY85" fmla="*/ 1971774 h 2083506"/>
              <a:gd name="connsiteX86" fmla="*/ 7555555 w 12191999"/>
              <a:gd name="connsiteY86" fmla="*/ 1969491 h 2083506"/>
              <a:gd name="connsiteX87" fmla="*/ 7520919 w 12191999"/>
              <a:gd name="connsiteY87" fmla="*/ 1970177 h 2083506"/>
              <a:gd name="connsiteX88" fmla="*/ 7456258 w 12191999"/>
              <a:gd name="connsiteY88" fmla="*/ 1960468 h 2083506"/>
              <a:gd name="connsiteX89" fmla="*/ 7393047 w 12191999"/>
              <a:gd name="connsiteY89" fmla="*/ 1952408 h 2083506"/>
              <a:gd name="connsiteX90" fmla="*/ 7199912 w 12191999"/>
              <a:gd name="connsiteY90" fmla="*/ 1959913 h 2083506"/>
              <a:gd name="connsiteX91" fmla="*/ 7146774 w 12191999"/>
              <a:gd name="connsiteY91" fmla="*/ 1956641 h 2083506"/>
              <a:gd name="connsiteX92" fmla="*/ 7122244 w 12191999"/>
              <a:gd name="connsiteY92" fmla="*/ 1953891 h 2083506"/>
              <a:gd name="connsiteX93" fmla="*/ 7032241 w 12191999"/>
              <a:gd name="connsiteY93" fmla="*/ 1962723 h 2083506"/>
              <a:gd name="connsiteX94" fmla="*/ 6941492 w 12191999"/>
              <a:gd name="connsiteY94" fmla="*/ 1976868 h 2083506"/>
              <a:gd name="connsiteX95" fmla="*/ 6906514 w 12191999"/>
              <a:gd name="connsiteY95" fmla="*/ 1968589 h 2083506"/>
              <a:gd name="connsiteX96" fmla="*/ 6826395 w 12191999"/>
              <a:gd name="connsiteY96" fmla="*/ 1974141 h 2083506"/>
              <a:gd name="connsiteX97" fmla="*/ 6716431 w 12191999"/>
              <a:gd name="connsiteY97" fmla="*/ 2004297 h 2083506"/>
              <a:gd name="connsiteX98" fmla="*/ 6569607 w 12191999"/>
              <a:gd name="connsiteY98" fmla="*/ 2015496 h 2083506"/>
              <a:gd name="connsiteX99" fmla="*/ 6561430 w 12191999"/>
              <a:gd name="connsiteY99" fmla="*/ 2020996 h 2083506"/>
              <a:gd name="connsiteX100" fmla="*/ 6549371 w 12191999"/>
              <a:gd name="connsiteY100" fmla="*/ 2024747 h 2083506"/>
              <a:gd name="connsiteX101" fmla="*/ 6547040 w 12191999"/>
              <a:gd name="connsiteY101" fmla="*/ 2024474 h 2083506"/>
              <a:gd name="connsiteX102" fmla="*/ 6530482 w 12191999"/>
              <a:gd name="connsiteY102" fmla="*/ 2026659 h 2083506"/>
              <a:gd name="connsiteX103" fmla="*/ 6528565 w 12191999"/>
              <a:gd name="connsiteY103" fmla="*/ 2028600 h 2083506"/>
              <a:gd name="connsiteX104" fmla="*/ 6517741 w 12191999"/>
              <a:gd name="connsiteY104" fmla="*/ 2030558 h 2083506"/>
              <a:gd name="connsiteX105" fmla="*/ 6497855 w 12191999"/>
              <a:gd name="connsiteY105" fmla="*/ 2035650 h 2083506"/>
              <a:gd name="connsiteX106" fmla="*/ 6492785 w 12191999"/>
              <a:gd name="connsiteY106" fmla="*/ 2035444 h 2083506"/>
              <a:gd name="connsiteX107" fmla="*/ 6460692 w 12191999"/>
              <a:gd name="connsiteY107" fmla="*/ 2041321 h 2083506"/>
              <a:gd name="connsiteX108" fmla="*/ 6459609 w 12191999"/>
              <a:gd name="connsiteY108" fmla="*/ 2040851 h 2083506"/>
              <a:gd name="connsiteX109" fmla="*/ 6447765 w 12191999"/>
              <a:gd name="connsiteY109" fmla="*/ 2040102 h 2083506"/>
              <a:gd name="connsiteX110" fmla="*/ 6426590 w 12191999"/>
              <a:gd name="connsiteY110" fmla="*/ 2039928 h 2083506"/>
              <a:gd name="connsiteX111" fmla="*/ 6401693 w 12191999"/>
              <a:gd name="connsiteY111" fmla="*/ 2033537 h 2083506"/>
              <a:gd name="connsiteX112" fmla="*/ 6387141 w 12191999"/>
              <a:gd name="connsiteY112" fmla="*/ 2033161 h 2083506"/>
              <a:gd name="connsiteX113" fmla="*/ 6357846 w 12191999"/>
              <a:gd name="connsiteY113" fmla="*/ 2036782 h 2083506"/>
              <a:gd name="connsiteX114" fmla="*/ 6342914 w 12191999"/>
              <a:gd name="connsiteY114" fmla="*/ 2037585 h 2083506"/>
              <a:gd name="connsiteX115" fmla="*/ 6336300 w 12191999"/>
              <a:gd name="connsiteY115" fmla="*/ 2038781 h 2083506"/>
              <a:gd name="connsiteX116" fmla="*/ 6317178 w 12191999"/>
              <a:gd name="connsiteY116" fmla="*/ 2038968 h 2083506"/>
              <a:gd name="connsiteX117" fmla="*/ 6161427 w 12191999"/>
              <a:gd name="connsiteY117" fmla="*/ 2047338 h 2083506"/>
              <a:gd name="connsiteX118" fmla="*/ 6097339 w 12191999"/>
              <a:gd name="connsiteY118" fmla="*/ 2082438 h 2083506"/>
              <a:gd name="connsiteX119" fmla="*/ 6079059 w 12191999"/>
              <a:gd name="connsiteY119" fmla="*/ 2081299 h 2083506"/>
              <a:gd name="connsiteX120" fmla="*/ 5998439 w 12191999"/>
              <a:gd name="connsiteY120" fmla="*/ 2070958 h 2083506"/>
              <a:gd name="connsiteX121" fmla="*/ 5904290 w 12191999"/>
              <a:gd name="connsiteY121" fmla="*/ 2070255 h 2083506"/>
              <a:gd name="connsiteX122" fmla="*/ 5814867 w 12191999"/>
              <a:gd name="connsiteY122" fmla="*/ 2079032 h 2083506"/>
              <a:gd name="connsiteX123" fmla="*/ 5725743 w 12191999"/>
              <a:gd name="connsiteY123" fmla="*/ 2070558 h 2083506"/>
              <a:gd name="connsiteX124" fmla="*/ 5650546 w 12191999"/>
              <a:gd name="connsiteY124" fmla="*/ 2052412 h 2083506"/>
              <a:gd name="connsiteX125" fmla="*/ 5581284 w 12191999"/>
              <a:gd name="connsiteY125" fmla="*/ 2023175 h 2083506"/>
              <a:gd name="connsiteX126" fmla="*/ 5572593 w 12191999"/>
              <a:gd name="connsiteY126" fmla="*/ 2018391 h 2083506"/>
              <a:gd name="connsiteX127" fmla="*/ 5548580 w 12191999"/>
              <a:gd name="connsiteY127" fmla="*/ 2016951 h 2083506"/>
              <a:gd name="connsiteX128" fmla="*/ 5471173 w 12191999"/>
              <a:gd name="connsiteY128" fmla="*/ 2018786 h 2083506"/>
              <a:gd name="connsiteX129" fmla="*/ 5340320 w 12191999"/>
              <a:gd name="connsiteY129" fmla="*/ 2037611 h 2083506"/>
              <a:gd name="connsiteX130" fmla="*/ 5254376 w 12191999"/>
              <a:gd name="connsiteY130" fmla="*/ 2042928 h 2083506"/>
              <a:gd name="connsiteX131" fmla="*/ 5258035 w 12191999"/>
              <a:gd name="connsiteY131" fmla="*/ 2035649 h 2083506"/>
              <a:gd name="connsiteX132" fmla="*/ 5230622 w 12191999"/>
              <a:gd name="connsiteY132" fmla="*/ 2024576 h 2083506"/>
              <a:gd name="connsiteX133" fmla="*/ 5026203 w 12191999"/>
              <a:gd name="connsiteY133" fmla="*/ 2030162 h 2083506"/>
              <a:gd name="connsiteX134" fmla="*/ 4973988 w 12191999"/>
              <a:gd name="connsiteY134" fmla="*/ 2026668 h 2083506"/>
              <a:gd name="connsiteX135" fmla="*/ 4928030 w 12191999"/>
              <a:gd name="connsiteY135" fmla="*/ 2033642 h 2083506"/>
              <a:gd name="connsiteX136" fmla="*/ 4908970 w 12191999"/>
              <a:gd name="connsiteY136" fmla="*/ 2030033 h 2083506"/>
              <a:gd name="connsiteX137" fmla="*/ 4905679 w 12191999"/>
              <a:gd name="connsiteY137" fmla="*/ 2029300 h 2083506"/>
              <a:gd name="connsiteX138" fmla="*/ 4892525 w 12191999"/>
              <a:gd name="connsiteY138" fmla="*/ 2028768 h 2083506"/>
              <a:gd name="connsiteX139" fmla="*/ 4888818 w 12191999"/>
              <a:gd name="connsiteY139" fmla="*/ 2025619 h 2083506"/>
              <a:gd name="connsiteX140" fmla="*/ 4869018 w 12191999"/>
              <a:gd name="connsiteY140" fmla="*/ 2022668 h 2083506"/>
              <a:gd name="connsiteX141" fmla="*/ 4844804 w 12191999"/>
              <a:gd name="connsiteY141" fmla="*/ 2022527 h 2083506"/>
              <a:gd name="connsiteX142" fmla="*/ 4758778 w 12191999"/>
              <a:gd name="connsiteY142" fmla="*/ 2021694 h 2083506"/>
              <a:gd name="connsiteX143" fmla="*/ 4744748 w 12191999"/>
              <a:gd name="connsiteY143" fmla="*/ 2023396 h 2083506"/>
              <a:gd name="connsiteX144" fmla="*/ 4698956 w 12191999"/>
              <a:gd name="connsiteY144" fmla="*/ 2020558 h 2083506"/>
              <a:gd name="connsiteX145" fmla="*/ 4658147 w 12191999"/>
              <a:gd name="connsiteY145" fmla="*/ 2019920 h 2083506"/>
              <a:gd name="connsiteX146" fmla="*/ 4631706 w 12191999"/>
              <a:gd name="connsiteY146" fmla="*/ 2021274 h 2083506"/>
              <a:gd name="connsiteX147" fmla="*/ 4624776 w 12191999"/>
              <a:gd name="connsiteY147" fmla="*/ 2020152 h 2083506"/>
              <a:gd name="connsiteX148" fmla="*/ 4598150 w 12191999"/>
              <a:gd name="connsiteY148" fmla="*/ 2019429 h 2083506"/>
              <a:gd name="connsiteX149" fmla="*/ 4584588 w 12191999"/>
              <a:gd name="connsiteY149" fmla="*/ 2021092 h 2083506"/>
              <a:gd name="connsiteX150" fmla="*/ 4571203 w 12191999"/>
              <a:gd name="connsiteY150" fmla="*/ 2017263 h 2083506"/>
              <a:gd name="connsiteX151" fmla="*/ 4567930 w 12191999"/>
              <a:gd name="connsiteY151" fmla="*/ 2014458 h 2083506"/>
              <a:gd name="connsiteX152" fmla="*/ 4548984 w 12191999"/>
              <a:gd name="connsiteY152" fmla="*/ 2015717 h 2083506"/>
              <a:gd name="connsiteX153" fmla="*/ 4533451 w 12191999"/>
              <a:gd name="connsiteY153" fmla="*/ 2012976 h 2083506"/>
              <a:gd name="connsiteX154" fmla="*/ 4519910 w 12191999"/>
              <a:gd name="connsiteY154" fmla="*/ 2014768 h 2083506"/>
              <a:gd name="connsiteX155" fmla="*/ 4514290 w 12191999"/>
              <a:gd name="connsiteY155" fmla="*/ 2014364 h 2083506"/>
              <a:gd name="connsiteX156" fmla="*/ 4500320 w 12191999"/>
              <a:gd name="connsiteY156" fmla="*/ 2013007 h 2083506"/>
              <a:gd name="connsiteX157" fmla="*/ 4476219 w 12191999"/>
              <a:gd name="connsiteY157" fmla="*/ 2009993 h 2083506"/>
              <a:gd name="connsiteX158" fmla="*/ 4468701 w 12191999"/>
              <a:gd name="connsiteY158" fmla="*/ 2009574 h 2083506"/>
              <a:gd name="connsiteX159" fmla="*/ 4452333 w 12191999"/>
              <a:gd name="connsiteY159" fmla="*/ 2004964 h 2083506"/>
              <a:gd name="connsiteX160" fmla="*/ 4420644 w 12191999"/>
              <a:gd name="connsiteY160" fmla="*/ 2001021 h 2083506"/>
              <a:gd name="connsiteX161" fmla="*/ 4364856 w 12191999"/>
              <a:gd name="connsiteY161" fmla="*/ 1987267 h 2083506"/>
              <a:gd name="connsiteX162" fmla="*/ 4332062 w 12191999"/>
              <a:gd name="connsiteY162" fmla="*/ 1980703 h 2083506"/>
              <a:gd name="connsiteX163" fmla="*/ 4309876 w 12191999"/>
              <a:gd name="connsiteY163" fmla="*/ 1974653 h 2083506"/>
              <a:gd name="connsiteX164" fmla="*/ 4244391 w 12191999"/>
              <a:gd name="connsiteY164" fmla="*/ 1966109 h 2083506"/>
              <a:gd name="connsiteX165" fmla="*/ 4132071 w 12191999"/>
              <a:gd name="connsiteY165" fmla="*/ 1954813 h 2083506"/>
              <a:gd name="connsiteX166" fmla="*/ 4109069 w 12191999"/>
              <a:gd name="connsiteY166" fmla="*/ 1951778 h 2083506"/>
              <a:gd name="connsiteX167" fmla="*/ 4092908 w 12191999"/>
              <a:gd name="connsiteY167" fmla="*/ 1946662 h 2083506"/>
              <a:gd name="connsiteX168" fmla="*/ 4092306 w 12191999"/>
              <a:gd name="connsiteY168" fmla="*/ 1943291 h 2083506"/>
              <a:gd name="connsiteX169" fmla="*/ 4080234 w 12191999"/>
              <a:gd name="connsiteY169" fmla="*/ 1941219 h 2083506"/>
              <a:gd name="connsiteX170" fmla="*/ 4077778 w 12191999"/>
              <a:gd name="connsiteY170" fmla="*/ 1940145 h 2083506"/>
              <a:gd name="connsiteX171" fmla="*/ 4062936 w 12191999"/>
              <a:gd name="connsiteY171" fmla="*/ 1934506 h 2083506"/>
              <a:gd name="connsiteX172" fmla="*/ 4012506 w 12191999"/>
              <a:gd name="connsiteY172" fmla="*/ 1935475 h 2083506"/>
              <a:gd name="connsiteX173" fmla="*/ 3965880 w 12191999"/>
              <a:gd name="connsiteY173" fmla="*/ 1925968 h 2083506"/>
              <a:gd name="connsiteX174" fmla="*/ 3765338 w 12191999"/>
              <a:gd name="connsiteY174" fmla="*/ 1906649 h 2083506"/>
              <a:gd name="connsiteX175" fmla="*/ 3749493 w 12191999"/>
              <a:gd name="connsiteY175" fmla="*/ 1893071 h 2083506"/>
              <a:gd name="connsiteX176" fmla="*/ 3672704 w 12191999"/>
              <a:gd name="connsiteY176" fmla="*/ 1881383 h 2083506"/>
              <a:gd name="connsiteX177" fmla="*/ 3530082 w 12191999"/>
              <a:gd name="connsiteY177" fmla="*/ 1883187 h 2083506"/>
              <a:gd name="connsiteX178" fmla="*/ 3387664 w 12191999"/>
              <a:gd name="connsiteY178" fmla="*/ 1862579 h 2083506"/>
              <a:gd name="connsiteX179" fmla="*/ 3371681 w 12191999"/>
              <a:gd name="connsiteY179" fmla="*/ 1865293 h 2083506"/>
              <a:gd name="connsiteX180" fmla="*/ 3355305 w 12191999"/>
              <a:gd name="connsiteY180" fmla="*/ 1865842 h 2083506"/>
              <a:gd name="connsiteX181" fmla="*/ 3353790 w 12191999"/>
              <a:gd name="connsiteY181" fmla="*/ 1865158 h 2083506"/>
              <a:gd name="connsiteX182" fmla="*/ 3336210 w 12191999"/>
              <a:gd name="connsiteY182" fmla="*/ 1863564 h 2083506"/>
              <a:gd name="connsiteX183" fmla="*/ 3331381 w 12191999"/>
              <a:gd name="connsiteY183" fmla="*/ 1864716 h 2083506"/>
              <a:gd name="connsiteX184" fmla="*/ 3319012 w 12191999"/>
              <a:gd name="connsiteY184" fmla="*/ 1864093 h 2083506"/>
              <a:gd name="connsiteX185" fmla="*/ 3293818 w 12191999"/>
              <a:gd name="connsiteY185" fmla="*/ 1864135 h 2083506"/>
              <a:gd name="connsiteX186" fmla="*/ 3289881 w 12191999"/>
              <a:gd name="connsiteY186" fmla="*/ 1862954 h 2083506"/>
              <a:gd name="connsiteX187" fmla="*/ 3253090 w 12191999"/>
              <a:gd name="connsiteY187" fmla="*/ 1861164 h 2083506"/>
              <a:gd name="connsiteX188" fmla="*/ 3252949 w 12191999"/>
              <a:gd name="connsiteY188" fmla="*/ 1860574 h 2083506"/>
              <a:gd name="connsiteX189" fmla="*/ 3244187 w 12191999"/>
              <a:gd name="connsiteY189" fmla="*/ 1857604 h 2083506"/>
              <a:gd name="connsiteX190" fmla="*/ 3246570 w 12191999"/>
              <a:gd name="connsiteY190" fmla="*/ 1852946 h 2083506"/>
              <a:gd name="connsiteX191" fmla="*/ 3237810 w 12191999"/>
              <a:gd name="connsiteY191" fmla="*/ 1853064 h 2083506"/>
              <a:gd name="connsiteX192" fmla="*/ 3230822 w 12191999"/>
              <a:gd name="connsiteY192" fmla="*/ 1855474 h 2083506"/>
              <a:gd name="connsiteX193" fmla="*/ 3136549 w 12191999"/>
              <a:gd name="connsiteY193" fmla="*/ 1874037 h 2083506"/>
              <a:gd name="connsiteX194" fmla="*/ 2845754 w 12191999"/>
              <a:gd name="connsiteY194" fmla="*/ 1910932 h 2083506"/>
              <a:gd name="connsiteX195" fmla="*/ 2786878 w 12191999"/>
              <a:gd name="connsiteY195" fmla="*/ 1917162 h 2083506"/>
              <a:gd name="connsiteX196" fmla="*/ 2725298 w 12191999"/>
              <a:gd name="connsiteY196" fmla="*/ 1912340 h 2083506"/>
              <a:gd name="connsiteX197" fmla="*/ 2697754 w 12191999"/>
              <a:gd name="connsiteY197" fmla="*/ 1914863 h 2083506"/>
              <a:gd name="connsiteX198" fmla="*/ 2568063 w 12191999"/>
              <a:gd name="connsiteY198" fmla="*/ 1936283 h 2083506"/>
              <a:gd name="connsiteX199" fmla="*/ 2489784 w 12191999"/>
              <a:gd name="connsiteY199" fmla="*/ 1943720 h 2083506"/>
              <a:gd name="connsiteX200" fmla="*/ 2458978 w 12191999"/>
              <a:gd name="connsiteY200" fmla="*/ 1938095 h 2083506"/>
              <a:gd name="connsiteX201" fmla="*/ 2318712 w 12191999"/>
              <a:gd name="connsiteY201" fmla="*/ 1934474 h 2083506"/>
              <a:gd name="connsiteX202" fmla="*/ 2268709 w 12191999"/>
              <a:gd name="connsiteY202" fmla="*/ 1940521 h 2083506"/>
              <a:gd name="connsiteX203" fmla="*/ 2264080 w 12191999"/>
              <a:gd name="connsiteY203" fmla="*/ 1941232 h 2083506"/>
              <a:gd name="connsiteX204" fmla="*/ 2254684 w 12191999"/>
              <a:gd name="connsiteY204" fmla="*/ 1943524 h 2083506"/>
              <a:gd name="connsiteX205" fmla="*/ 2252523 w 12191999"/>
              <a:gd name="connsiteY205" fmla="*/ 1943004 h 2083506"/>
              <a:gd name="connsiteX206" fmla="*/ 2173350 w 12191999"/>
              <a:gd name="connsiteY206" fmla="*/ 1929202 h 2083506"/>
              <a:gd name="connsiteX207" fmla="*/ 2155266 w 12191999"/>
              <a:gd name="connsiteY207" fmla="*/ 1920267 h 2083506"/>
              <a:gd name="connsiteX208" fmla="*/ 2091013 w 12191999"/>
              <a:gd name="connsiteY208" fmla="*/ 1914631 h 2083506"/>
              <a:gd name="connsiteX209" fmla="*/ 2030712 w 12191999"/>
              <a:gd name="connsiteY209" fmla="*/ 1897690 h 2083506"/>
              <a:gd name="connsiteX210" fmla="*/ 1908838 w 12191999"/>
              <a:gd name="connsiteY210" fmla="*/ 1892222 h 2083506"/>
              <a:gd name="connsiteX211" fmla="*/ 1877796 w 12191999"/>
              <a:gd name="connsiteY211" fmla="*/ 1883887 h 2083506"/>
              <a:gd name="connsiteX212" fmla="*/ 1875824 w 12191999"/>
              <a:gd name="connsiteY212" fmla="*/ 1879265 h 2083506"/>
              <a:gd name="connsiteX213" fmla="*/ 1823048 w 12191999"/>
              <a:gd name="connsiteY213" fmla="*/ 1881064 h 2083506"/>
              <a:gd name="connsiteX214" fmla="*/ 1765736 w 12191999"/>
              <a:gd name="connsiteY214" fmla="*/ 1856578 h 2083506"/>
              <a:gd name="connsiteX215" fmla="*/ 1725669 w 12191999"/>
              <a:gd name="connsiteY215" fmla="*/ 1833744 h 2083506"/>
              <a:gd name="connsiteX216" fmla="*/ 1725216 w 12191999"/>
              <a:gd name="connsiteY216" fmla="*/ 1829447 h 2083506"/>
              <a:gd name="connsiteX217" fmla="*/ 1721485 w 12191999"/>
              <a:gd name="connsiteY217" fmla="*/ 1828960 h 2083506"/>
              <a:gd name="connsiteX218" fmla="*/ 1717786 w 12191999"/>
              <a:gd name="connsiteY218" fmla="*/ 1832224 h 2083506"/>
              <a:gd name="connsiteX219" fmla="*/ 1689907 w 12191999"/>
              <a:gd name="connsiteY219" fmla="*/ 1825425 h 2083506"/>
              <a:gd name="connsiteX220" fmla="*/ 1688093 w 12191999"/>
              <a:gd name="connsiteY220" fmla="*/ 1817391 h 2083506"/>
              <a:gd name="connsiteX221" fmla="*/ 1496789 w 12191999"/>
              <a:gd name="connsiteY221" fmla="*/ 1805297 h 2083506"/>
              <a:gd name="connsiteX222" fmla="*/ 1392839 w 12191999"/>
              <a:gd name="connsiteY222" fmla="*/ 1758649 h 2083506"/>
              <a:gd name="connsiteX223" fmla="*/ 1360872 w 12191999"/>
              <a:gd name="connsiteY223" fmla="*/ 1752441 h 2083506"/>
              <a:gd name="connsiteX224" fmla="*/ 1313885 w 12191999"/>
              <a:gd name="connsiteY224" fmla="*/ 1731785 h 2083506"/>
              <a:gd name="connsiteX225" fmla="*/ 1247665 w 12191999"/>
              <a:gd name="connsiteY225" fmla="*/ 1727765 h 2083506"/>
              <a:gd name="connsiteX226" fmla="*/ 1196850 w 12191999"/>
              <a:gd name="connsiteY226" fmla="*/ 1729622 h 2083506"/>
              <a:gd name="connsiteX227" fmla="*/ 1168728 w 12191999"/>
              <a:gd name="connsiteY227" fmla="*/ 1728550 h 2083506"/>
              <a:gd name="connsiteX228" fmla="*/ 1096918 w 12191999"/>
              <a:gd name="connsiteY228" fmla="*/ 1721485 h 2083506"/>
              <a:gd name="connsiteX229" fmla="*/ 1094082 w 12191999"/>
              <a:gd name="connsiteY229" fmla="*/ 1720113 h 2083506"/>
              <a:gd name="connsiteX230" fmla="*/ 1040782 w 12191999"/>
              <a:gd name="connsiteY230" fmla="*/ 1721762 h 2083506"/>
              <a:gd name="connsiteX231" fmla="*/ 955980 w 12191999"/>
              <a:gd name="connsiteY231" fmla="*/ 1719289 h 2083506"/>
              <a:gd name="connsiteX232" fmla="*/ 926108 w 12191999"/>
              <a:gd name="connsiteY232" fmla="*/ 1715917 h 2083506"/>
              <a:gd name="connsiteX233" fmla="*/ 876049 w 12191999"/>
              <a:gd name="connsiteY233" fmla="*/ 1710422 h 2083506"/>
              <a:gd name="connsiteX234" fmla="*/ 839194 w 12191999"/>
              <a:gd name="connsiteY234" fmla="*/ 1700176 h 2083506"/>
              <a:gd name="connsiteX235" fmla="*/ 797112 w 12191999"/>
              <a:gd name="connsiteY235" fmla="*/ 1698014 h 2083506"/>
              <a:gd name="connsiteX236" fmla="*/ 786610 w 12191999"/>
              <a:gd name="connsiteY236" fmla="*/ 1705455 h 2083506"/>
              <a:gd name="connsiteX237" fmla="*/ 741833 w 12191999"/>
              <a:gd name="connsiteY237" fmla="*/ 1700566 h 2083506"/>
              <a:gd name="connsiteX238" fmla="*/ 673985 w 12191999"/>
              <a:gd name="connsiteY238" fmla="*/ 1692278 h 2083506"/>
              <a:gd name="connsiteX239" fmla="*/ 634665 w 12191999"/>
              <a:gd name="connsiteY239" fmla="*/ 1689550 h 2083506"/>
              <a:gd name="connsiteX240" fmla="*/ 527471 w 12191999"/>
              <a:gd name="connsiteY240" fmla="*/ 1679869 h 2083506"/>
              <a:gd name="connsiteX241" fmla="*/ 420260 w 12191999"/>
              <a:gd name="connsiteY241" fmla="*/ 1668475 h 2083506"/>
              <a:gd name="connsiteX242" fmla="*/ 357630 w 12191999"/>
              <a:gd name="connsiteY242" fmla="*/ 1652142 h 2083506"/>
              <a:gd name="connsiteX243" fmla="*/ 269407 w 12191999"/>
              <a:gd name="connsiteY243" fmla="*/ 1643812 h 2083506"/>
              <a:gd name="connsiteX244" fmla="*/ 254769 w 12191999"/>
              <a:gd name="connsiteY244" fmla="*/ 1641013 h 2083506"/>
              <a:gd name="connsiteX245" fmla="*/ 150763 w 12191999"/>
              <a:gd name="connsiteY245" fmla="*/ 1628143 h 2083506"/>
              <a:gd name="connsiteX246" fmla="*/ 29133 w 12191999"/>
              <a:gd name="connsiteY246" fmla="*/ 1626172 h 2083506"/>
              <a:gd name="connsiteX247" fmla="*/ 0 w 12191999"/>
              <a:gd name="connsiteY247" fmla="*/ 1619589 h 2083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Lst>
            <a:rect l="l" t="t" r="r" b="b"/>
            <a:pathLst>
              <a:path w="12191999" h="2083506">
                <a:moveTo>
                  <a:pt x="0" y="0"/>
                </a:moveTo>
                <a:lnTo>
                  <a:pt x="9429748" y="0"/>
                </a:lnTo>
                <a:lnTo>
                  <a:pt x="9429748" y="1"/>
                </a:lnTo>
                <a:lnTo>
                  <a:pt x="12191999" y="1"/>
                </a:lnTo>
                <a:lnTo>
                  <a:pt x="12191999" y="1164372"/>
                </a:lnTo>
                <a:lnTo>
                  <a:pt x="12147852" y="1163783"/>
                </a:lnTo>
                <a:cubicBezTo>
                  <a:pt x="12063101" y="1189107"/>
                  <a:pt x="12045020" y="1156925"/>
                  <a:pt x="11993604" y="1153496"/>
                </a:cubicBezTo>
                <a:cubicBezTo>
                  <a:pt x="11954216" y="1165241"/>
                  <a:pt x="11911195" y="1167350"/>
                  <a:pt x="11865319" y="1176624"/>
                </a:cubicBezTo>
                <a:cubicBezTo>
                  <a:pt x="11822513" y="1184682"/>
                  <a:pt x="11766915" y="1201558"/>
                  <a:pt x="11718353" y="1209136"/>
                </a:cubicBezTo>
                <a:cubicBezTo>
                  <a:pt x="11675379" y="1217463"/>
                  <a:pt x="11638007" y="1216639"/>
                  <a:pt x="11609067" y="1218512"/>
                </a:cubicBezTo>
                <a:cubicBezTo>
                  <a:pt x="11597582" y="1221322"/>
                  <a:pt x="11554280" y="1243577"/>
                  <a:pt x="11545958" y="1240430"/>
                </a:cubicBezTo>
                <a:lnTo>
                  <a:pt x="11445770" y="1225780"/>
                </a:lnTo>
                <a:cubicBezTo>
                  <a:pt x="11425543" y="1230782"/>
                  <a:pt x="11413740" y="1222096"/>
                  <a:pt x="11398842" y="1227250"/>
                </a:cubicBezTo>
                <a:cubicBezTo>
                  <a:pt x="11367060" y="1233093"/>
                  <a:pt x="11269285" y="1263712"/>
                  <a:pt x="11240093" y="1266797"/>
                </a:cubicBezTo>
                <a:cubicBezTo>
                  <a:pt x="11197297" y="1273685"/>
                  <a:pt x="11181311" y="1272682"/>
                  <a:pt x="11141364" y="1288059"/>
                </a:cubicBezTo>
                <a:cubicBezTo>
                  <a:pt x="11099891" y="1305386"/>
                  <a:pt x="11051533" y="1319157"/>
                  <a:pt x="11015396" y="1353104"/>
                </a:cubicBezTo>
                <a:cubicBezTo>
                  <a:pt x="11009424" y="1362217"/>
                  <a:pt x="10992328" y="1361966"/>
                  <a:pt x="10973905" y="1365109"/>
                </a:cubicBezTo>
                <a:cubicBezTo>
                  <a:pt x="10955482" y="1368254"/>
                  <a:pt x="10907369" y="1372817"/>
                  <a:pt x="10904858" y="1371966"/>
                </a:cubicBezTo>
                <a:cubicBezTo>
                  <a:pt x="10880521" y="1379494"/>
                  <a:pt x="10873670" y="1399734"/>
                  <a:pt x="10827883" y="1410270"/>
                </a:cubicBezTo>
                <a:cubicBezTo>
                  <a:pt x="10790248" y="1415655"/>
                  <a:pt x="10724899" y="1420726"/>
                  <a:pt x="10690996" y="1426394"/>
                </a:cubicBezTo>
                <a:cubicBezTo>
                  <a:pt x="10676463" y="1423331"/>
                  <a:pt x="10634514" y="1436908"/>
                  <a:pt x="10624461" y="1444283"/>
                </a:cubicBezTo>
                <a:cubicBezTo>
                  <a:pt x="10601952" y="1468442"/>
                  <a:pt x="10536224" y="1460228"/>
                  <a:pt x="10517208" y="1478947"/>
                </a:cubicBezTo>
                <a:cubicBezTo>
                  <a:pt x="10509508" y="1482271"/>
                  <a:pt x="10505833" y="1468818"/>
                  <a:pt x="10497937" y="1469831"/>
                </a:cubicBezTo>
                <a:lnTo>
                  <a:pt x="10471201" y="1486037"/>
                </a:lnTo>
                <a:lnTo>
                  <a:pt x="10448263" y="1478223"/>
                </a:lnTo>
                <a:lnTo>
                  <a:pt x="10388089" y="1507175"/>
                </a:lnTo>
                <a:cubicBezTo>
                  <a:pt x="10350285" y="1513081"/>
                  <a:pt x="10383281" y="1526586"/>
                  <a:pt x="10333720" y="1515848"/>
                </a:cubicBezTo>
                <a:cubicBezTo>
                  <a:pt x="10286428" y="1526223"/>
                  <a:pt x="10174884" y="1550019"/>
                  <a:pt x="10104338" y="1569424"/>
                </a:cubicBezTo>
                <a:cubicBezTo>
                  <a:pt x="10066963" y="1581564"/>
                  <a:pt x="9967395" y="1605712"/>
                  <a:pt x="9910445" y="1632275"/>
                </a:cubicBezTo>
                <a:cubicBezTo>
                  <a:pt x="9856131" y="1644130"/>
                  <a:pt x="9831118" y="1689967"/>
                  <a:pt x="9770872" y="1688088"/>
                </a:cubicBezTo>
                <a:cubicBezTo>
                  <a:pt x="9769882" y="1691843"/>
                  <a:pt x="9737016" y="1697044"/>
                  <a:pt x="9733849" y="1700034"/>
                </a:cubicBezTo>
                <a:lnTo>
                  <a:pt x="9703714" y="1730093"/>
                </a:lnTo>
                <a:lnTo>
                  <a:pt x="9698351" y="1730377"/>
                </a:lnTo>
                <a:lnTo>
                  <a:pt x="9632895" y="1736363"/>
                </a:lnTo>
                <a:lnTo>
                  <a:pt x="9569107" y="1741010"/>
                </a:lnTo>
                <a:cubicBezTo>
                  <a:pt x="9558961" y="1745882"/>
                  <a:pt x="9548028" y="1750646"/>
                  <a:pt x="9536451" y="1755120"/>
                </a:cubicBezTo>
                <a:lnTo>
                  <a:pt x="9529385" y="1757515"/>
                </a:lnTo>
                <a:lnTo>
                  <a:pt x="9498527" y="1753117"/>
                </a:lnTo>
                <a:lnTo>
                  <a:pt x="9436642" y="1755478"/>
                </a:lnTo>
                <a:lnTo>
                  <a:pt x="9429748" y="1756317"/>
                </a:lnTo>
                <a:lnTo>
                  <a:pt x="9429748" y="1768745"/>
                </a:lnTo>
                <a:lnTo>
                  <a:pt x="9425802" y="1769273"/>
                </a:lnTo>
                <a:cubicBezTo>
                  <a:pt x="9390751" y="1773262"/>
                  <a:pt x="9371406" y="1773457"/>
                  <a:pt x="9349763" y="1776107"/>
                </a:cubicBezTo>
                <a:cubicBezTo>
                  <a:pt x="9314721" y="1782260"/>
                  <a:pt x="9277650" y="1796217"/>
                  <a:pt x="9256503" y="1800699"/>
                </a:cubicBezTo>
                <a:lnTo>
                  <a:pt x="9222873" y="1803003"/>
                </a:lnTo>
                <a:lnTo>
                  <a:pt x="9224095" y="1807355"/>
                </a:lnTo>
                <a:lnTo>
                  <a:pt x="9211603" y="1807675"/>
                </a:lnTo>
                <a:lnTo>
                  <a:pt x="9183719" y="1807781"/>
                </a:lnTo>
                <a:cubicBezTo>
                  <a:pt x="9166319" y="1808439"/>
                  <a:pt x="9117935" y="1807396"/>
                  <a:pt x="9100221" y="1808989"/>
                </a:cubicBezTo>
                <a:cubicBezTo>
                  <a:pt x="9095111" y="1813630"/>
                  <a:pt x="9087224" y="1816160"/>
                  <a:pt x="9077439" y="1817333"/>
                </a:cubicBezTo>
                <a:lnTo>
                  <a:pt x="9055889" y="1817464"/>
                </a:lnTo>
                <a:lnTo>
                  <a:pt x="8930912" y="1828648"/>
                </a:lnTo>
                <a:lnTo>
                  <a:pt x="8913729" y="1829483"/>
                </a:lnTo>
                <a:lnTo>
                  <a:pt x="8904423" y="1833234"/>
                </a:lnTo>
                <a:cubicBezTo>
                  <a:pt x="8897319" y="1833982"/>
                  <a:pt x="8876911" y="1833498"/>
                  <a:pt x="8871099" y="1833979"/>
                </a:cubicBezTo>
                <a:lnTo>
                  <a:pt x="8869557" y="1836113"/>
                </a:lnTo>
                <a:cubicBezTo>
                  <a:pt x="8851043" y="1839524"/>
                  <a:pt x="8781405" y="1850882"/>
                  <a:pt x="8760021" y="1854442"/>
                </a:cubicBezTo>
                <a:cubicBezTo>
                  <a:pt x="8755749" y="1851161"/>
                  <a:pt x="8746183" y="1856343"/>
                  <a:pt x="8741254" y="1857469"/>
                </a:cubicBezTo>
                <a:cubicBezTo>
                  <a:pt x="8740491" y="1855259"/>
                  <a:pt x="8728559" y="1854585"/>
                  <a:pt x="8725039" y="1856552"/>
                </a:cubicBezTo>
                <a:cubicBezTo>
                  <a:pt x="8641157" y="1867333"/>
                  <a:pt x="8683145" y="1845054"/>
                  <a:pt x="8635265" y="1859168"/>
                </a:cubicBezTo>
                <a:cubicBezTo>
                  <a:pt x="8626795" y="1860103"/>
                  <a:pt x="8619931" y="1859212"/>
                  <a:pt x="8613911" y="1857561"/>
                </a:cubicBezTo>
                <a:lnTo>
                  <a:pt x="8604931" y="1854170"/>
                </a:lnTo>
                <a:lnTo>
                  <a:pt x="8570171" y="1860579"/>
                </a:lnTo>
                <a:cubicBezTo>
                  <a:pt x="8553049" y="1862813"/>
                  <a:pt x="8535028" y="1864294"/>
                  <a:pt x="8516537" y="1864971"/>
                </a:cubicBezTo>
                <a:cubicBezTo>
                  <a:pt x="8512388" y="1860455"/>
                  <a:pt x="8497874" y="1866870"/>
                  <a:pt x="8491046" y="1868141"/>
                </a:cubicBezTo>
                <a:cubicBezTo>
                  <a:pt x="8490975" y="1865191"/>
                  <a:pt x="8475847" y="1863778"/>
                  <a:pt x="8470478" y="1866216"/>
                </a:cubicBezTo>
                <a:cubicBezTo>
                  <a:pt x="8357654" y="1876758"/>
                  <a:pt x="8421139" y="1849210"/>
                  <a:pt x="8353433" y="1865729"/>
                </a:cubicBezTo>
                <a:lnTo>
                  <a:pt x="8347675" y="1865075"/>
                </a:lnTo>
                <a:lnTo>
                  <a:pt x="8343939" y="1865677"/>
                </a:lnTo>
                <a:cubicBezTo>
                  <a:pt x="8309852" y="1870841"/>
                  <a:pt x="8272587" y="1875809"/>
                  <a:pt x="8221566" y="1881148"/>
                </a:cubicBezTo>
                <a:cubicBezTo>
                  <a:pt x="8158043" y="1892960"/>
                  <a:pt x="8095547" y="1914042"/>
                  <a:pt x="8066095" y="1919902"/>
                </a:cubicBezTo>
                <a:cubicBezTo>
                  <a:pt x="8058949" y="1919234"/>
                  <a:pt x="8051921" y="1917862"/>
                  <a:pt x="8044849" y="1916308"/>
                </a:cubicBezTo>
                <a:lnTo>
                  <a:pt x="8041142" y="1915506"/>
                </a:lnTo>
                <a:lnTo>
                  <a:pt x="8022159" y="1911521"/>
                </a:lnTo>
                <a:lnTo>
                  <a:pt x="7944932" y="1917265"/>
                </a:lnTo>
                <a:lnTo>
                  <a:pt x="7879011" y="1928570"/>
                </a:lnTo>
                <a:lnTo>
                  <a:pt x="7865529" y="1934399"/>
                </a:lnTo>
                <a:lnTo>
                  <a:pt x="7774801" y="1947969"/>
                </a:lnTo>
                <a:lnTo>
                  <a:pt x="7748398" y="1955982"/>
                </a:lnTo>
                <a:lnTo>
                  <a:pt x="7740684" y="1955717"/>
                </a:lnTo>
                <a:cubicBezTo>
                  <a:pt x="7728362" y="1958584"/>
                  <a:pt x="7714099" y="1968442"/>
                  <a:pt x="7712976" y="1960442"/>
                </a:cubicBezTo>
                <a:lnTo>
                  <a:pt x="7699956" y="1966104"/>
                </a:lnTo>
                <a:lnTo>
                  <a:pt x="7684158" y="1962927"/>
                </a:lnTo>
                <a:cubicBezTo>
                  <a:pt x="7674684" y="1962643"/>
                  <a:pt x="7652105" y="1963177"/>
                  <a:pt x="7643109" y="1964400"/>
                </a:cubicBezTo>
                <a:lnTo>
                  <a:pt x="7630180" y="1970266"/>
                </a:lnTo>
                <a:lnTo>
                  <a:pt x="7609131" y="1971774"/>
                </a:lnTo>
                <a:cubicBezTo>
                  <a:pt x="7596694" y="1971644"/>
                  <a:pt x="7570258" y="1969757"/>
                  <a:pt x="7555555" y="1969491"/>
                </a:cubicBezTo>
                <a:cubicBezTo>
                  <a:pt x="7541460" y="1966540"/>
                  <a:pt x="7530571" y="1964848"/>
                  <a:pt x="7520919" y="1970177"/>
                </a:cubicBezTo>
                <a:cubicBezTo>
                  <a:pt x="7500295" y="1966884"/>
                  <a:pt x="7480780" y="1949401"/>
                  <a:pt x="7456258" y="1960468"/>
                </a:cubicBezTo>
                <a:cubicBezTo>
                  <a:pt x="7434946" y="1957506"/>
                  <a:pt x="7435772" y="1952500"/>
                  <a:pt x="7393047" y="1952408"/>
                </a:cubicBezTo>
                <a:cubicBezTo>
                  <a:pt x="7356520" y="1952860"/>
                  <a:pt x="7236307" y="1958626"/>
                  <a:pt x="7199912" y="1959913"/>
                </a:cubicBezTo>
                <a:cubicBezTo>
                  <a:pt x="7176501" y="1959942"/>
                  <a:pt x="7160098" y="1958343"/>
                  <a:pt x="7146774" y="1956641"/>
                </a:cubicBezTo>
                <a:lnTo>
                  <a:pt x="7122244" y="1953891"/>
                </a:lnTo>
                <a:lnTo>
                  <a:pt x="7032241" y="1962723"/>
                </a:lnTo>
                <a:cubicBezTo>
                  <a:pt x="6997214" y="1965198"/>
                  <a:pt x="6963725" y="1968396"/>
                  <a:pt x="6941492" y="1976868"/>
                </a:cubicBezTo>
                <a:cubicBezTo>
                  <a:pt x="6947015" y="1970398"/>
                  <a:pt x="6923088" y="1965379"/>
                  <a:pt x="6906514" y="1968589"/>
                </a:cubicBezTo>
                <a:cubicBezTo>
                  <a:pt x="6925890" y="1943204"/>
                  <a:pt x="6840983" y="1991464"/>
                  <a:pt x="6826395" y="1974141"/>
                </a:cubicBezTo>
                <a:cubicBezTo>
                  <a:pt x="6825676" y="1990223"/>
                  <a:pt x="6751393" y="2017492"/>
                  <a:pt x="6716431" y="2004297"/>
                </a:cubicBezTo>
                <a:cubicBezTo>
                  <a:pt x="6663167" y="2007518"/>
                  <a:pt x="6625450" y="2020811"/>
                  <a:pt x="6569607" y="2015496"/>
                </a:cubicBezTo>
                <a:cubicBezTo>
                  <a:pt x="6567874" y="2017648"/>
                  <a:pt x="6565034" y="2019449"/>
                  <a:pt x="6561430" y="2020996"/>
                </a:cubicBezTo>
                <a:lnTo>
                  <a:pt x="6549371" y="2024747"/>
                </a:lnTo>
                <a:lnTo>
                  <a:pt x="6547040" y="2024474"/>
                </a:lnTo>
                <a:cubicBezTo>
                  <a:pt x="6537882" y="2024425"/>
                  <a:pt x="6533193" y="2025332"/>
                  <a:pt x="6530482" y="2026659"/>
                </a:cubicBezTo>
                <a:lnTo>
                  <a:pt x="6528565" y="2028600"/>
                </a:lnTo>
                <a:lnTo>
                  <a:pt x="6517741" y="2030558"/>
                </a:lnTo>
                <a:lnTo>
                  <a:pt x="6497855" y="2035650"/>
                </a:lnTo>
                <a:lnTo>
                  <a:pt x="6492785" y="2035444"/>
                </a:lnTo>
                <a:lnTo>
                  <a:pt x="6460692" y="2041321"/>
                </a:lnTo>
                <a:lnTo>
                  <a:pt x="6459609" y="2040851"/>
                </a:lnTo>
                <a:cubicBezTo>
                  <a:pt x="6456451" y="2039933"/>
                  <a:pt x="6452734" y="2039508"/>
                  <a:pt x="6447765" y="2040102"/>
                </a:cubicBezTo>
                <a:cubicBezTo>
                  <a:pt x="6446007" y="2031126"/>
                  <a:pt x="6441093" y="2037380"/>
                  <a:pt x="6426590" y="2039928"/>
                </a:cubicBezTo>
                <a:cubicBezTo>
                  <a:pt x="6423606" y="2033241"/>
                  <a:pt x="6413230" y="2032925"/>
                  <a:pt x="6401693" y="2033537"/>
                </a:cubicBezTo>
                <a:lnTo>
                  <a:pt x="6387141" y="2033161"/>
                </a:lnTo>
                <a:lnTo>
                  <a:pt x="6357846" y="2036782"/>
                </a:lnTo>
                <a:lnTo>
                  <a:pt x="6342914" y="2037585"/>
                </a:lnTo>
                <a:lnTo>
                  <a:pt x="6336300" y="2038781"/>
                </a:lnTo>
                <a:lnTo>
                  <a:pt x="6317178" y="2038968"/>
                </a:lnTo>
                <a:lnTo>
                  <a:pt x="6161427" y="2047338"/>
                </a:lnTo>
                <a:cubicBezTo>
                  <a:pt x="6147824" y="2057658"/>
                  <a:pt x="6118908" y="2077615"/>
                  <a:pt x="6097339" y="2082438"/>
                </a:cubicBezTo>
                <a:cubicBezTo>
                  <a:pt x="6090149" y="2084046"/>
                  <a:pt x="6083776" y="2083972"/>
                  <a:pt x="6079059" y="2081299"/>
                </a:cubicBezTo>
                <a:cubicBezTo>
                  <a:pt x="6063900" y="2082334"/>
                  <a:pt x="6011621" y="2084537"/>
                  <a:pt x="5998439" y="2070958"/>
                </a:cubicBezTo>
                <a:cubicBezTo>
                  <a:pt x="5976443" y="2071759"/>
                  <a:pt x="5925514" y="2069780"/>
                  <a:pt x="5904290" y="2070255"/>
                </a:cubicBezTo>
                <a:cubicBezTo>
                  <a:pt x="5871515" y="2066244"/>
                  <a:pt x="5843986" y="2088249"/>
                  <a:pt x="5814867" y="2079032"/>
                </a:cubicBezTo>
                <a:cubicBezTo>
                  <a:pt x="5792003" y="2070559"/>
                  <a:pt x="5750009" y="2076273"/>
                  <a:pt x="5725743" y="2070558"/>
                </a:cubicBezTo>
                <a:cubicBezTo>
                  <a:pt x="5716432" y="2058355"/>
                  <a:pt x="5667424" y="2047322"/>
                  <a:pt x="5650546" y="2052412"/>
                </a:cubicBezTo>
                <a:cubicBezTo>
                  <a:pt x="5614627" y="2046084"/>
                  <a:pt x="5608108" y="2028306"/>
                  <a:pt x="5581284" y="2023175"/>
                </a:cubicBezTo>
                <a:lnTo>
                  <a:pt x="5572593" y="2018391"/>
                </a:lnTo>
                <a:lnTo>
                  <a:pt x="5548580" y="2016951"/>
                </a:lnTo>
                <a:cubicBezTo>
                  <a:pt x="5523726" y="2017783"/>
                  <a:pt x="5498337" y="2019663"/>
                  <a:pt x="5471173" y="2018786"/>
                </a:cubicBezTo>
                <a:cubicBezTo>
                  <a:pt x="5447687" y="2003020"/>
                  <a:pt x="5353807" y="2022324"/>
                  <a:pt x="5340320" y="2037611"/>
                </a:cubicBezTo>
                <a:cubicBezTo>
                  <a:pt x="5340015" y="2024215"/>
                  <a:pt x="5271937" y="2042455"/>
                  <a:pt x="5254376" y="2042928"/>
                </a:cubicBezTo>
                <a:cubicBezTo>
                  <a:pt x="5248522" y="2043086"/>
                  <a:pt x="5248281" y="2041270"/>
                  <a:pt x="5258035" y="2035649"/>
                </a:cubicBezTo>
                <a:cubicBezTo>
                  <a:pt x="5239374" y="2037214"/>
                  <a:pt x="5220112" y="2030252"/>
                  <a:pt x="5230622" y="2024576"/>
                </a:cubicBezTo>
                <a:cubicBezTo>
                  <a:pt x="5173932" y="2036724"/>
                  <a:pt x="5090262" y="2024645"/>
                  <a:pt x="5026203" y="2030162"/>
                </a:cubicBezTo>
                <a:cubicBezTo>
                  <a:pt x="4991280" y="2016814"/>
                  <a:pt x="5010212" y="2029164"/>
                  <a:pt x="4973988" y="2026668"/>
                </a:cubicBezTo>
                <a:cubicBezTo>
                  <a:pt x="4983896" y="2038955"/>
                  <a:pt x="4930012" y="2019774"/>
                  <a:pt x="4928030" y="2033642"/>
                </a:cubicBezTo>
                <a:cubicBezTo>
                  <a:pt x="4921501" y="2032748"/>
                  <a:pt x="4915238" y="2031445"/>
                  <a:pt x="4908970" y="2030033"/>
                </a:cubicBezTo>
                <a:lnTo>
                  <a:pt x="4905679" y="2029300"/>
                </a:lnTo>
                <a:lnTo>
                  <a:pt x="4892525" y="2028768"/>
                </a:lnTo>
                <a:lnTo>
                  <a:pt x="4888818" y="2025619"/>
                </a:lnTo>
                <a:lnTo>
                  <a:pt x="4869018" y="2022668"/>
                </a:lnTo>
                <a:cubicBezTo>
                  <a:pt x="4861602" y="2022028"/>
                  <a:pt x="4853622" y="2021880"/>
                  <a:pt x="4844804" y="2022527"/>
                </a:cubicBezTo>
                <a:cubicBezTo>
                  <a:pt x="4823110" y="2028022"/>
                  <a:pt x="4789330" y="2021287"/>
                  <a:pt x="4758778" y="2021694"/>
                </a:cubicBezTo>
                <a:lnTo>
                  <a:pt x="4744748" y="2023396"/>
                </a:lnTo>
                <a:lnTo>
                  <a:pt x="4698956" y="2020558"/>
                </a:lnTo>
                <a:cubicBezTo>
                  <a:pt x="4685921" y="2020008"/>
                  <a:pt x="4672392" y="2019718"/>
                  <a:pt x="4658147" y="2019920"/>
                </a:cubicBezTo>
                <a:lnTo>
                  <a:pt x="4631706" y="2021274"/>
                </a:lnTo>
                <a:lnTo>
                  <a:pt x="4624776" y="2020152"/>
                </a:lnTo>
                <a:cubicBezTo>
                  <a:pt x="4612703" y="2020277"/>
                  <a:pt x="4596727" y="2024226"/>
                  <a:pt x="4598150" y="2019429"/>
                </a:cubicBezTo>
                <a:lnTo>
                  <a:pt x="4584588" y="2021092"/>
                </a:lnTo>
                <a:lnTo>
                  <a:pt x="4571203" y="2017263"/>
                </a:lnTo>
                <a:cubicBezTo>
                  <a:pt x="4569736" y="2016374"/>
                  <a:pt x="4568633" y="2015427"/>
                  <a:pt x="4567930" y="2014458"/>
                </a:cubicBezTo>
                <a:lnTo>
                  <a:pt x="4548984" y="2015717"/>
                </a:lnTo>
                <a:lnTo>
                  <a:pt x="4533451" y="2012976"/>
                </a:lnTo>
                <a:lnTo>
                  <a:pt x="4519910" y="2014768"/>
                </a:lnTo>
                <a:lnTo>
                  <a:pt x="4514290" y="2014364"/>
                </a:lnTo>
                <a:lnTo>
                  <a:pt x="4500320" y="2013007"/>
                </a:lnTo>
                <a:cubicBezTo>
                  <a:pt x="4493159" y="2012056"/>
                  <a:pt x="4485144" y="2010910"/>
                  <a:pt x="4476219" y="2009993"/>
                </a:cubicBezTo>
                <a:lnTo>
                  <a:pt x="4468701" y="2009574"/>
                </a:lnTo>
                <a:lnTo>
                  <a:pt x="4452333" y="2004964"/>
                </a:lnTo>
                <a:cubicBezTo>
                  <a:pt x="4440422" y="2001479"/>
                  <a:pt x="4431048" y="1999130"/>
                  <a:pt x="4420644" y="2001021"/>
                </a:cubicBezTo>
                <a:cubicBezTo>
                  <a:pt x="4402911" y="1996519"/>
                  <a:pt x="4390524" y="1983900"/>
                  <a:pt x="4364856" y="1987267"/>
                </a:cubicBezTo>
                <a:cubicBezTo>
                  <a:pt x="4372645" y="1981550"/>
                  <a:pt x="4336350" y="1986575"/>
                  <a:pt x="4332062" y="1980703"/>
                </a:cubicBezTo>
                <a:cubicBezTo>
                  <a:pt x="4330083" y="1975974"/>
                  <a:pt x="4318612" y="1976397"/>
                  <a:pt x="4309876" y="1974653"/>
                </a:cubicBezTo>
                <a:cubicBezTo>
                  <a:pt x="4303650" y="1969824"/>
                  <a:pt x="4259693" y="1965414"/>
                  <a:pt x="4244391" y="1966109"/>
                </a:cubicBezTo>
                <a:cubicBezTo>
                  <a:pt x="4201255" y="1970914"/>
                  <a:pt x="4166558" y="1951471"/>
                  <a:pt x="4132071" y="1954813"/>
                </a:cubicBezTo>
                <a:cubicBezTo>
                  <a:pt x="4123041" y="1954358"/>
                  <a:pt x="4115554" y="1953263"/>
                  <a:pt x="4109069" y="1951778"/>
                </a:cubicBezTo>
                <a:lnTo>
                  <a:pt x="4092908" y="1946662"/>
                </a:lnTo>
                <a:cubicBezTo>
                  <a:pt x="4092707" y="1945539"/>
                  <a:pt x="4092506" y="1944415"/>
                  <a:pt x="4092306" y="1943291"/>
                </a:cubicBezTo>
                <a:lnTo>
                  <a:pt x="4080234" y="1941219"/>
                </a:lnTo>
                <a:lnTo>
                  <a:pt x="4077778" y="1940145"/>
                </a:lnTo>
                <a:cubicBezTo>
                  <a:pt x="4073105" y="1938081"/>
                  <a:pt x="4068339" y="1936119"/>
                  <a:pt x="4062936" y="1934506"/>
                </a:cubicBezTo>
                <a:cubicBezTo>
                  <a:pt x="4048082" y="1947155"/>
                  <a:pt x="4014523" y="1922869"/>
                  <a:pt x="4012506" y="1935475"/>
                </a:cubicBezTo>
                <a:cubicBezTo>
                  <a:pt x="3980228" y="1928812"/>
                  <a:pt x="3986775" y="1942559"/>
                  <a:pt x="3965880" y="1925968"/>
                </a:cubicBezTo>
                <a:cubicBezTo>
                  <a:pt x="3899515" y="1923414"/>
                  <a:pt x="3830855" y="1902158"/>
                  <a:pt x="3765338" y="1906649"/>
                </a:cubicBezTo>
                <a:cubicBezTo>
                  <a:pt x="3780686" y="1902635"/>
                  <a:pt x="3768784" y="1893856"/>
                  <a:pt x="3749493" y="1893071"/>
                </a:cubicBezTo>
                <a:cubicBezTo>
                  <a:pt x="3807776" y="1876857"/>
                  <a:pt x="3656400" y="1898030"/>
                  <a:pt x="3672704" y="1881383"/>
                </a:cubicBezTo>
                <a:cubicBezTo>
                  <a:pt x="3645532" y="1893973"/>
                  <a:pt x="3537791" y="1900656"/>
                  <a:pt x="3530082" y="1883187"/>
                </a:cubicBezTo>
                <a:cubicBezTo>
                  <a:pt x="3479808" y="1875044"/>
                  <a:pt x="3426017" y="1877998"/>
                  <a:pt x="3387664" y="1862579"/>
                </a:cubicBezTo>
                <a:cubicBezTo>
                  <a:pt x="3382649" y="1863935"/>
                  <a:pt x="3377277" y="1864791"/>
                  <a:pt x="3371681" y="1865293"/>
                </a:cubicBezTo>
                <a:lnTo>
                  <a:pt x="3355305" y="1865842"/>
                </a:lnTo>
                <a:lnTo>
                  <a:pt x="3353790" y="1865158"/>
                </a:lnTo>
                <a:cubicBezTo>
                  <a:pt x="3346144" y="1863282"/>
                  <a:pt x="3340687" y="1863057"/>
                  <a:pt x="3336210" y="1863564"/>
                </a:cubicBezTo>
                <a:lnTo>
                  <a:pt x="3331381" y="1864716"/>
                </a:lnTo>
                <a:lnTo>
                  <a:pt x="3319012" y="1864093"/>
                </a:lnTo>
                <a:lnTo>
                  <a:pt x="3293818" y="1864135"/>
                </a:lnTo>
                <a:lnTo>
                  <a:pt x="3289881" y="1862954"/>
                </a:lnTo>
                <a:lnTo>
                  <a:pt x="3253090" y="1861164"/>
                </a:lnTo>
                <a:cubicBezTo>
                  <a:pt x="3253042" y="1860968"/>
                  <a:pt x="3252996" y="1860771"/>
                  <a:pt x="3252949" y="1860574"/>
                </a:cubicBezTo>
                <a:cubicBezTo>
                  <a:pt x="3251799" y="1859213"/>
                  <a:pt x="3249368" y="1858131"/>
                  <a:pt x="3244187" y="1857604"/>
                </a:cubicBezTo>
                <a:cubicBezTo>
                  <a:pt x="3250860" y="1853873"/>
                  <a:pt x="3250577" y="1852999"/>
                  <a:pt x="3246570" y="1852946"/>
                </a:cubicBezTo>
                <a:lnTo>
                  <a:pt x="3237810" y="1853064"/>
                </a:lnTo>
                <a:lnTo>
                  <a:pt x="3230822" y="1855474"/>
                </a:lnTo>
                <a:cubicBezTo>
                  <a:pt x="3206812" y="1862286"/>
                  <a:pt x="3176733" y="1868865"/>
                  <a:pt x="3136549" y="1874037"/>
                </a:cubicBezTo>
                <a:cubicBezTo>
                  <a:pt x="3081163" y="1880168"/>
                  <a:pt x="2902557" y="1900580"/>
                  <a:pt x="2845754" y="1910932"/>
                </a:cubicBezTo>
                <a:cubicBezTo>
                  <a:pt x="2860822" y="1944376"/>
                  <a:pt x="2813389" y="1905358"/>
                  <a:pt x="2786878" y="1917162"/>
                </a:cubicBezTo>
                <a:cubicBezTo>
                  <a:pt x="2766803" y="1917398"/>
                  <a:pt x="2741628" y="1915886"/>
                  <a:pt x="2725298" y="1912340"/>
                </a:cubicBezTo>
                <a:cubicBezTo>
                  <a:pt x="2716680" y="1911427"/>
                  <a:pt x="2707572" y="1911972"/>
                  <a:pt x="2697754" y="1914863"/>
                </a:cubicBezTo>
                <a:cubicBezTo>
                  <a:pt x="2667185" y="1939014"/>
                  <a:pt x="2622149" y="1926211"/>
                  <a:pt x="2568063" y="1936283"/>
                </a:cubicBezTo>
                <a:cubicBezTo>
                  <a:pt x="2552625" y="1932001"/>
                  <a:pt x="2502682" y="1953378"/>
                  <a:pt x="2489784" y="1943720"/>
                </a:cubicBezTo>
                <a:cubicBezTo>
                  <a:pt x="2478524" y="1943155"/>
                  <a:pt x="2467418" y="1949411"/>
                  <a:pt x="2458978" y="1938095"/>
                </a:cubicBezTo>
                <a:cubicBezTo>
                  <a:pt x="2417552" y="1934639"/>
                  <a:pt x="2366376" y="1931293"/>
                  <a:pt x="2318712" y="1934474"/>
                </a:cubicBezTo>
                <a:cubicBezTo>
                  <a:pt x="2296029" y="1936526"/>
                  <a:pt x="2282069" y="1938434"/>
                  <a:pt x="2268709" y="1940521"/>
                </a:cubicBezTo>
                <a:lnTo>
                  <a:pt x="2264080" y="1941232"/>
                </a:lnTo>
                <a:lnTo>
                  <a:pt x="2254684" y="1943524"/>
                </a:lnTo>
                <a:lnTo>
                  <a:pt x="2252523" y="1943004"/>
                </a:lnTo>
                <a:lnTo>
                  <a:pt x="2173350" y="1929202"/>
                </a:lnTo>
                <a:lnTo>
                  <a:pt x="2155266" y="1920267"/>
                </a:lnTo>
                <a:lnTo>
                  <a:pt x="2091013" y="1914631"/>
                </a:lnTo>
                <a:cubicBezTo>
                  <a:pt x="2033357" y="1920614"/>
                  <a:pt x="2070513" y="1905065"/>
                  <a:pt x="2030712" y="1897690"/>
                </a:cubicBezTo>
                <a:cubicBezTo>
                  <a:pt x="1994539" y="1893055"/>
                  <a:pt x="1958569" y="1883188"/>
                  <a:pt x="1908838" y="1892222"/>
                </a:cubicBezTo>
                <a:cubicBezTo>
                  <a:pt x="1897236" y="1896147"/>
                  <a:pt x="1883338" y="1892415"/>
                  <a:pt x="1877796" y="1883887"/>
                </a:cubicBezTo>
                <a:cubicBezTo>
                  <a:pt x="1876842" y="1882419"/>
                  <a:pt x="1876177" y="1880863"/>
                  <a:pt x="1875824" y="1879265"/>
                </a:cubicBezTo>
                <a:cubicBezTo>
                  <a:pt x="1843474" y="1887199"/>
                  <a:pt x="1841511" y="1873818"/>
                  <a:pt x="1823048" y="1881064"/>
                </a:cubicBezTo>
                <a:cubicBezTo>
                  <a:pt x="1792640" y="1872164"/>
                  <a:pt x="1782358" y="1850450"/>
                  <a:pt x="1765736" y="1856578"/>
                </a:cubicBezTo>
                <a:cubicBezTo>
                  <a:pt x="1753024" y="1849107"/>
                  <a:pt x="1745932" y="1828316"/>
                  <a:pt x="1725669" y="1833744"/>
                </a:cubicBezTo>
                <a:cubicBezTo>
                  <a:pt x="1727428" y="1831405"/>
                  <a:pt x="1726953" y="1830157"/>
                  <a:pt x="1725216" y="1829447"/>
                </a:cubicBezTo>
                <a:lnTo>
                  <a:pt x="1721485" y="1828960"/>
                </a:lnTo>
                <a:lnTo>
                  <a:pt x="1717786" y="1832224"/>
                </a:lnTo>
                <a:cubicBezTo>
                  <a:pt x="1703445" y="1843277"/>
                  <a:pt x="1706547" y="1827935"/>
                  <a:pt x="1689907" y="1825425"/>
                </a:cubicBezTo>
                <a:cubicBezTo>
                  <a:pt x="1682338" y="1823445"/>
                  <a:pt x="1685181" y="1820226"/>
                  <a:pt x="1688093" y="1817391"/>
                </a:cubicBezTo>
                <a:lnTo>
                  <a:pt x="1496789" y="1805297"/>
                </a:lnTo>
                <a:cubicBezTo>
                  <a:pt x="1463551" y="1793913"/>
                  <a:pt x="1426345" y="1786892"/>
                  <a:pt x="1392839" y="1758649"/>
                </a:cubicBezTo>
                <a:cubicBezTo>
                  <a:pt x="1386461" y="1750573"/>
                  <a:pt x="1374031" y="1756918"/>
                  <a:pt x="1360872" y="1752441"/>
                </a:cubicBezTo>
                <a:cubicBezTo>
                  <a:pt x="1347711" y="1747963"/>
                  <a:pt x="1332751" y="1735898"/>
                  <a:pt x="1313885" y="1731785"/>
                </a:cubicBezTo>
                <a:cubicBezTo>
                  <a:pt x="1281989" y="1726305"/>
                  <a:pt x="1256405" y="1739744"/>
                  <a:pt x="1247665" y="1727765"/>
                </a:cubicBezTo>
                <a:cubicBezTo>
                  <a:pt x="1231363" y="1728538"/>
                  <a:pt x="1209120" y="1742556"/>
                  <a:pt x="1196850" y="1729622"/>
                </a:cubicBezTo>
                <a:cubicBezTo>
                  <a:pt x="1195195" y="1740224"/>
                  <a:pt x="1178147" y="1721561"/>
                  <a:pt x="1168728" y="1728550"/>
                </a:cubicBezTo>
                <a:cubicBezTo>
                  <a:pt x="1152073" y="1727193"/>
                  <a:pt x="1122804" y="1725926"/>
                  <a:pt x="1096918" y="1721485"/>
                </a:cubicBezTo>
                <a:lnTo>
                  <a:pt x="1094082" y="1720113"/>
                </a:lnTo>
                <a:lnTo>
                  <a:pt x="1040782" y="1721762"/>
                </a:lnTo>
                <a:cubicBezTo>
                  <a:pt x="987172" y="1722352"/>
                  <a:pt x="1023272" y="1708707"/>
                  <a:pt x="955980" y="1719289"/>
                </a:cubicBezTo>
                <a:cubicBezTo>
                  <a:pt x="948995" y="1714208"/>
                  <a:pt x="940521" y="1713816"/>
                  <a:pt x="926108" y="1715917"/>
                </a:cubicBezTo>
                <a:cubicBezTo>
                  <a:pt x="900077" y="1715834"/>
                  <a:pt x="902688" y="1703436"/>
                  <a:pt x="876049" y="1710422"/>
                </a:cubicBezTo>
                <a:cubicBezTo>
                  <a:pt x="881084" y="1703830"/>
                  <a:pt x="826830" y="1706893"/>
                  <a:pt x="839194" y="1700176"/>
                </a:cubicBezTo>
                <a:cubicBezTo>
                  <a:pt x="822548" y="1693764"/>
                  <a:pt x="813674" y="1703628"/>
                  <a:pt x="797112" y="1698014"/>
                </a:cubicBezTo>
                <a:cubicBezTo>
                  <a:pt x="778195" y="1696418"/>
                  <a:pt x="807647" y="1705364"/>
                  <a:pt x="786610" y="1705455"/>
                </a:cubicBezTo>
                <a:cubicBezTo>
                  <a:pt x="761170" y="1704357"/>
                  <a:pt x="760599" y="1716610"/>
                  <a:pt x="741833" y="1700566"/>
                </a:cubicBezTo>
                <a:lnTo>
                  <a:pt x="673985" y="1692278"/>
                </a:lnTo>
                <a:cubicBezTo>
                  <a:pt x="658515" y="1695829"/>
                  <a:pt x="646395" y="1693620"/>
                  <a:pt x="634665" y="1689550"/>
                </a:cubicBezTo>
                <a:cubicBezTo>
                  <a:pt x="599149" y="1689690"/>
                  <a:pt x="567176" y="1683160"/>
                  <a:pt x="527471" y="1679869"/>
                </a:cubicBezTo>
                <a:cubicBezTo>
                  <a:pt x="484099" y="1683240"/>
                  <a:pt x="462693" y="1671949"/>
                  <a:pt x="420260" y="1668475"/>
                </a:cubicBezTo>
                <a:cubicBezTo>
                  <a:pt x="377482" y="1677390"/>
                  <a:pt x="393500" y="1652730"/>
                  <a:pt x="357630" y="1652142"/>
                </a:cubicBezTo>
                <a:cubicBezTo>
                  <a:pt x="298692" y="1659518"/>
                  <a:pt x="359631" y="1643849"/>
                  <a:pt x="269407" y="1643812"/>
                </a:cubicBezTo>
                <a:cubicBezTo>
                  <a:pt x="264204" y="1645215"/>
                  <a:pt x="253436" y="1643159"/>
                  <a:pt x="254769" y="1641013"/>
                </a:cubicBezTo>
                <a:cubicBezTo>
                  <a:pt x="234996" y="1641090"/>
                  <a:pt x="179093" y="1626583"/>
                  <a:pt x="150763" y="1628143"/>
                </a:cubicBezTo>
                <a:cubicBezTo>
                  <a:pt x="96232" y="1619954"/>
                  <a:pt x="68845" y="1629422"/>
                  <a:pt x="29133" y="1626172"/>
                </a:cubicBezTo>
                <a:lnTo>
                  <a:pt x="0" y="1619589"/>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2B715E9C-3568-D529-079D-885AED730DAD}"/>
              </a:ext>
            </a:extLst>
          </p:cNvPr>
          <p:cNvSpPr>
            <a:spLocks noGrp="1"/>
          </p:cNvSpPr>
          <p:nvPr>
            <p:ph type="title"/>
          </p:nvPr>
        </p:nvSpPr>
        <p:spPr>
          <a:xfrm>
            <a:off x="828675" y="494414"/>
            <a:ext cx="10534650" cy="817403"/>
          </a:xfrm>
        </p:spPr>
        <p:txBody>
          <a:bodyPr vert="horz" lIns="91440" tIns="45720" rIns="91440" bIns="45720" rtlCol="0" anchor="b">
            <a:normAutofit/>
          </a:bodyPr>
          <a:lstStyle/>
          <a:p>
            <a:pPr algn="ctr"/>
            <a:r>
              <a:rPr lang="en-US" sz="3600" kern="1200">
                <a:solidFill>
                  <a:schemeClr val="tx1"/>
                </a:solidFill>
                <a:latin typeface="+mj-lt"/>
                <a:ea typeface="+mj-ea"/>
                <a:cs typeface="+mj-cs"/>
              </a:rPr>
              <a:t>Hoe organiseren we dat?</a:t>
            </a:r>
          </a:p>
        </p:txBody>
      </p:sp>
      <p:pic>
        <p:nvPicPr>
          <p:cNvPr id="4" name="Picture 11" descr="Afbeelding met tekst, Lettertype, logo, Graphics&#10;&#10;Automatisch gegenereerde beschrijving">
            <a:extLst>
              <a:ext uri="{FF2B5EF4-FFF2-40B4-BE49-F238E27FC236}">
                <a16:creationId xmlns:a16="http://schemas.microsoft.com/office/drawing/2014/main" id="{4FB6FBDB-0868-EB4E-E591-1C72C053262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grpSp>
        <p:nvGrpSpPr>
          <p:cNvPr id="6" name="Groep 5">
            <a:extLst>
              <a:ext uri="{FF2B5EF4-FFF2-40B4-BE49-F238E27FC236}">
                <a16:creationId xmlns:a16="http://schemas.microsoft.com/office/drawing/2014/main" id="{166A7019-8733-340A-FD48-AB34168021DB}"/>
              </a:ext>
            </a:extLst>
          </p:cNvPr>
          <p:cNvGrpSpPr/>
          <p:nvPr/>
        </p:nvGrpSpPr>
        <p:grpSpPr>
          <a:xfrm>
            <a:off x="2791485" y="2354239"/>
            <a:ext cx="6609036" cy="3948087"/>
            <a:chOff x="3666590" y="475937"/>
            <a:chExt cx="6609036" cy="5159411"/>
          </a:xfrm>
        </p:grpSpPr>
        <p:cxnSp>
          <p:nvCxnSpPr>
            <p:cNvPr id="7" name="Rechte verbindingslijn 6">
              <a:extLst>
                <a:ext uri="{FF2B5EF4-FFF2-40B4-BE49-F238E27FC236}">
                  <a16:creationId xmlns:a16="http://schemas.microsoft.com/office/drawing/2014/main" id="{A8677230-8085-508C-857F-33799BC37D75}"/>
                </a:ext>
              </a:extLst>
            </p:cNvPr>
            <p:cNvCxnSpPr>
              <a:cxnSpLocks/>
              <a:stCxn id="12" idx="2"/>
              <a:endCxn id="29" idx="0"/>
            </p:cNvCxnSpPr>
            <p:nvPr/>
          </p:nvCxnSpPr>
          <p:spPr>
            <a:xfrm flipH="1">
              <a:off x="6971109" y="906401"/>
              <a:ext cx="1" cy="2157548"/>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9" name="Afgeronde rechthoek 8">
              <a:extLst>
                <a:ext uri="{FF2B5EF4-FFF2-40B4-BE49-F238E27FC236}">
                  <a16:creationId xmlns:a16="http://schemas.microsoft.com/office/drawing/2014/main" id="{89CF56FE-F21C-5112-3192-65F96AF128DB}"/>
                </a:ext>
              </a:extLst>
            </p:cNvPr>
            <p:cNvSpPr/>
            <p:nvPr/>
          </p:nvSpPr>
          <p:spPr>
            <a:xfrm>
              <a:off x="6353749" y="1541657"/>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Bestuur</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1" name="Afgeronde rechthoek 10">
              <a:extLst>
                <a:ext uri="{FF2B5EF4-FFF2-40B4-BE49-F238E27FC236}">
                  <a16:creationId xmlns:a16="http://schemas.microsoft.com/office/drawing/2014/main" id="{94A03559-3357-B2CA-C3C2-985DCA2E3D04}"/>
                </a:ext>
              </a:extLst>
            </p:cNvPr>
            <p:cNvSpPr/>
            <p:nvPr/>
          </p:nvSpPr>
          <p:spPr>
            <a:xfrm>
              <a:off x="6353749" y="1008797"/>
              <a:ext cx="1234721" cy="4304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Ledenraad</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2" name="Afgeronde rechthoek 11">
              <a:extLst>
                <a:ext uri="{FF2B5EF4-FFF2-40B4-BE49-F238E27FC236}">
                  <a16:creationId xmlns:a16="http://schemas.microsoft.com/office/drawing/2014/main" id="{E39A085D-BA58-9C48-EF5E-0928520265CA}"/>
                </a:ext>
              </a:extLst>
            </p:cNvPr>
            <p:cNvSpPr/>
            <p:nvPr/>
          </p:nvSpPr>
          <p:spPr>
            <a:xfrm>
              <a:off x="6353749" y="475937"/>
              <a:ext cx="1234721" cy="4304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Leden</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3" name="Afgeronde rechthoek 12">
              <a:extLst>
                <a:ext uri="{FF2B5EF4-FFF2-40B4-BE49-F238E27FC236}">
                  <a16:creationId xmlns:a16="http://schemas.microsoft.com/office/drawing/2014/main" id="{3A994923-371D-7E2D-E879-A19D1CC32E9E}"/>
                </a:ext>
              </a:extLst>
            </p:cNvPr>
            <p:cNvSpPr/>
            <p:nvPr/>
          </p:nvSpPr>
          <p:spPr>
            <a:xfrm>
              <a:off x="6353748" y="2410419"/>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Dorpsmanager</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cxnSp>
          <p:nvCxnSpPr>
            <p:cNvPr id="14" name="Rechte verbindingslijn 13">
              <a:extLst>
                <a:ext uri="{FF2B5EF4-FFF2-40B4-BE49-F238E27FC236}">
                  <a16:creationId xmlns:a16="http://schemas.microsoft.com/office/drawing/2014/main" id="{945D980E-FCE6-4E15-6742-5E08F1A075E3}"/>
                </a:ext>
              </a:extLst>
            </p:cNvPr>
            <p:cNvCxnSpPr>
              <a:cxnSpLocks/>
              <a:stCxn id="28" idx="2"/>
              <a:endCxn id="17" idx="0"/>
            </p:cNvCxnSpPr>
            <p:nvPr/>
          </p:nvCxnSpPr>
          <p:spPr>
            <a:xfrm flipH="1">
              <a:off x="5627528" y="3494413"/>
              <a:ext cx="2" cy="69022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5" name="Groep 14">
              <a:extLst>
                <a:ext uri="{FF2B5EF4-FFF2-40B4-BE49-F238E27FC236}">
                  <a16:creationId xmlns:a16="http://schemas.microsoft.com/office/drawing/2014/main" id="{9695A4AD-CEAA-05CD-2000-7C239A84D5BB}"/>
                </a:ext>
              </a:extLst>
            </p:cNvPr>
            <p:cNvGrpSpPr/>
            <p:nvPr/>
          </p:nvGrpSpPr>
          <p:grpSpPr>
            <a:xfrm>
              <a:off x="3666590" y="3063949"/>
              <a:ext cx="6609036" cy="430464"/>
              <a:chOff x="2573755" y="4585077"/>
              <a:chExt cx="6609036" cy="430464"/>
            </a:xfrm>
            <a:solidFill>
              <a:schemeClr val="accent2">
                <a:lumMod val="40000"/>
                <a:lumOff val="60000"/>
              </a:schemeClr>
            </a:solidFill>
          </p:grpSpPr>
          <p:sp>
            <p:nvSpPr>
              <p:cNvPr id="27" name="Afgeronde rechthoek 26">
                <a:extLst>
                  <a:ext uri="{FF2B5EF4-FFF2-40B4-BE49-F238E27FC236}">
                    <a16:creationId xmlns:a16="http://schemas.microsoft.com/office/drawing/2014/main" id="{BB836549-6F4C-31AA-2854-14352DA562A0}"/>
                  </a:ext>
                </a:extLst>
              </p:cNvPr>
              <p:cNvSpPr/>
              <p:nvPr/>
            </p:nvSpPr>
            <p:spPr>
              <a:xfrm>
                <a:off x="2573755"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Wonen</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8" name="Afgeronde rechthoek 27">
                <a:extLst>
                  <a:ext uri="{FF2B5EF4-FFF2-40B4-BE49-F238E27FC236}">
                    <a16:creationId xmlns:a16="http://schemas.microsoft.com/office/drawing/2014/main" id="{F998D6CD-874F-E236-38C0-DDBB39F52C02}"/>
                  </a:ext>
                </a:extLst>
              </p:cNvPr>
              <p:cNvSpPr/>
              <p:nvPr/>
            </p:nvSpPr>
            <p:spPr>
              <a:xfrm>
                <a:off x="3917334"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Werken</a:t>
                </a:r>
                <a:endParaRPr lang="nl-NL" sz="120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9" name="Afgeronde rechthoek 28">
                <a:extLst>
                  <a:ext uri="{FF2B5EF4-FFF2-40B4-BE49-F238E27FC236}">
                    <a16:creationId xmlns:a16="http://schemas.microsoft.com/office/drawing/2014/main" id="{E8A78C5E-F99A-47E2-E33C-3B6962E4C1DE}"/>
                  </a:ext>
                </a:extLst>
              </p:cNvPr>
              <p:cNvSpPr/>
              <p:nvPr/>
            </p:nvSpPr>
            <p:spPr>
              <a:xfrm>
                <a:off x="5260913"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Maatschappij</a:t>
                </a:r>
                <a:endParaRPr lang="nl-NL" sz="120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30" name="Afgeronde rechthoek 29">
                <a:extLst>
                  <a:ext uri="{FF2B5EF4-FFF2-40B4-BE49-F238E27FC236}">
                    <a16:creationId xmlns:a16="http://schemas.microsoft.com/office/drawing/2014/main" id="{4B3F8C40-AE35-6A6E-69D9-2306C919F4BB}"/>
                  </a:ext>
                </a:extLst>
              </p:cNvPr>
              <p:cNvSpPr/>
              <p:nvPr/>
            </p:nvSpPr>
            <p:spPr>
              <a:xfrm>
                <a:off x="6604492"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Toerisme</a:t>
                </a:r>
                <a:endParaRPr lang="nl-NL" sz="120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31" name="Afgeronde rechthoek 30">
                <a:extLst>
                  <a:ext uri="{FF2B5EF4-FFF2-40B4-BE49-F238E27FC236}">
                    <a16:creationId xmlns:a16="http://schemas.microsoft.com/office/drawing/2014/main" id="{A386EE58-02E4-659D-6823-875BA88FFD0A}"/>
                  </a:ext>
                </a:extLst>
              </p:cNvPr>
              <p:cNvSpPr/>
              <p:nvPr/>
            </p:nvSpPr>
            <p:spPr>
              <a:xfrm>
                <a:off x="7948070" y="4585077"/>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Thema X</a:t>
                </a:r>
                <a:endParaRPr lang="nl-NL" sz="1200">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sp>
          <p:nvSpPr>
            <p:cNvPr id="16" name="Afgeronde rechthoek 15">
              <a:extLst>
                <a:ext uri="{FF2B5EF4-FFF2-40B4-BE49-F238E27FC236}">
                  <a16:creationId xmlns:a16="http://schemas.microsoft.com/office/drawing/2014/main" id="{8113FC2E-EEC4-AFBB-E0F9-7E6D15DF94FD}"/>
                </a:ext>
              </a:extLst>
            </p:cNvPr>
            <p:cNvSpPr/>
            <p:nvPr/>
          </p:nvSpPr>
          <p:spPr>
            <a:xfrm>
              <a:off x="5010168" y="3624291"/>
              <a:ext cx="1234721" cy="430464"/>
            </a:xfrm>
            <a:prstGeom prst="round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Projectgroep A</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17" name="Afgeronde rechthoek 16">
              <a:extLst>
                <a:ext uri="{FF2B5EF4-FFF2-40B4-BE49-F238E27FC236}">
                  <a16:creationId xmlns:a16="http://schemas.microsoft.com/office/drawing/2014/main" id="{ABA9D563-1762-2278-8652-7D9AE473B049}"/>
                </a:ext>
              </a:extLst>
            </p:cNvPr>
            <p:cNvSpPr/>
            <p:nvPr/>
          </p:nvSpPr>
          <p:spPr>
            <a:xfrm>
              <a:off x="5010167" y="4184633"/>
              <a:ext cx="1234721" cy="430464"/>
            </a:xfrm>
            <a:prstGeom prst="roundRect">
              <a:avLst/>
            </a:prstGeom>
            <a:solidFill>
              <a:schemeClr val="accent2">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Projectgroep B</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nvGrpSpPr>
            <p:cNvPr id="18" name="Groep 17">
              <a:extLst>
                <a:ext uri="{FF2B5EF4-FFF2-40B4-BE49-F238E27FC236}">
                  <a16:creationId xmlns:a16="http://schemas.microsoft.com/office/drawing/2014/main" id="{6B908375-C947-00B1-5453-2791AD363E85}"/>
                </a:ext>
              </a:extLst>
            </p:cNvPr>
            <p:cNvGrpSpPr/>
            <p:nvPr/>
          </p:nvGrpSpPr>
          <p:grpSpPr>
            <a:xfrm>
              <a:off x="4366530" y="4725905"/>
              <a:ext cx="2521993" cy="909443"/>
              <a:chOff x="3722894" y="5090085"/>
              <a:chExt cx="2521993" cy="909443"/>
            </a:xfrm>
            <a:solidFill>
              <a:schemeClr val="accent2">
                <a:lumMod val="20000"/>
                <a:lumOff val="80000"/>
              </a:schemeClr>
            </a:solidFill>
          </p:grpSpPr>
          <p:sp>
            <p:nvSpPr>
              <p:cNvPr id="23" name="Afgeronde rechthoek 22">
                <a:extLst>
                  <a:ext uri="{FF2B5EF4-FFF2-40B4-BE49-F238E27FC236}">
                    <a16:creationId xmlns:a16="http://schemas.microsoft.com/office/drawing/2014/main" id="{AE6CB081-5B78-54D0-20F6-8F35555AADC0}"/>
                  </a:ext>
                </a:extLst>
              </p:cNvPr>
              <p:cNvSpPr/>
              <p:nvPr/>
            </p:nvSpPr>
            <p:spPr>
              <a:xfrm>
                <a:off x="3722894" y="5090085"/>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Vereniging A</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4" name="Afgeronde rechthoek 23">
                <a:extLst>
                  <a:ext uri="{FF2B5EF4-FFF2-40B4-BE49-F238E27FC236}">
                    <a16:creationId xmlns:a16="http://schemas.microsoft.com/office/drawing/2014/main" id="{26317660-4085-40DF-0FBD-CCC84EA247C5}"/>
                  </a:ext>
                </a:extLst>
              </p:cNvPr>
              <p:cNvSpPr/>
              <p:nvPr/>
            </p:nvSpPr>
            <p:spPr>
              <a:xfrm>
                <a:off x="5010166" y="5090085"/>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Bedrijf B</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5" name="Afgeronde rechthoek 24">
                <a:extLst>
                  <a:ext uri="{FF2B5EF4-FFF2-40B4-BE49-F238E27FC236}">
                    <a16:creationId xmlns:a16="http://schemas.microsoft.com/office/drawing/2014/main" id="{382555D2-1C97-CD6D-FEFE-94CF9B7F95E4}"/>
                  </a:ext>
                </a:extLst>
              </p:cNvPr>
              <p:cNvSpPr/>
              <p:nvPr/>
            </p:nvSpPr>
            <p:spPr>
              <a:xfrm>
                <a:off x="3722894" y="5565371"/>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Inwoner C</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sp>
            <p:nvSpPr>
              <p:cNvPr id="26" name="Afgeronde rechthoek 25">
                <a:extLst>
                  <a:ext uri="{FF2B5EF4-FFF2-40B4-BE49-F238E27FC236}">
                    <a16:creationId xmlns:a16="http://schemas.microsoft.com/office/drawing/2014/main" id="{FB5A9FD1-E294-EAB7-41CB-9543638055EE}"/>
                  </a:ext>
                </a:extLst>
              </p:cNvPr>
              <p:cNvSpPr/>
              <p:nvPr/>
            </p:nvSpPr>
            <p:spPr>
              <a:xfrm>
                <a:off x="5010165" y="5569064"/>
                <a:ext cx="1234721" cy="430464"/>
              </a:xfrm>
              <a:prstGeom prst="round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Organisatie D</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grpSp>
          <p:nvGrpSpPr>
            <p:cNvPr id="19" name="Groep 18">
              <a:extLst>
                <a:ext uri="{FF2B5EF4-FFF2-40B4-BE49-F238E27FC236}">
                  <a16:creationId xmlns:a16="http://schemas.microsoft.com/office/drawing/2014/main" id="{C8537824-C240-0F90-CB7A-502D0BAF42E5}"/>
                </a:ext>
              </a:extLst>
            </p:cNvPr>
            <p:cNvGrpSpPr/>
            <p:nvPr/>
          </p:nvGrpSpPr>
          <p:grpSpPr>
            <a:xfrm>
              <a:off x="4839078" y="1960728"/>
              <a:ext cx="4264063" cy="443693"/>
              <a:chOff x="4839078" y="1960728"/>
              <a:chExt cx="4264063" cy="443693"/>
            </a:xfrm>
          </p:grpSpPr>
          <p:sp>
            <p:nvSpPr>
              <p:cNvPr id="20" name="Afgeronde rechthoek 19">
                <a:extLst>
                  <a:ext uri="{FF2B5EF4-FFF2-40B4-BE49-F238E27FC236}">
                    <a16:creationId xmlns:a16="http://schemas.microsoft.com/office/drawing/2014/main" id="{4EEB9BB2-F0E0-493A-5F85-5120DB3CE885}"/>
                  </a:ext>
                </a:extLst>
              </p:cNvPr>
              <p:cNvSpPr/>
              <p:nvPr/>
            </p:nvSpPr>
            <p:spPr>
              <a:xfrm>
                <a:off x="7868420" y="1973957"/>
                <a:ext cx="1234721" cy="430464"/>
              </a:xfrm>
              <a:prstGeom prst="roundRect">
                <a:avLst/>
              </a:prstGeom>
              <a:solidFill>
                <a:schemeClr val="accent2">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Ondersteuning</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cxnSp>
            <p:nvCxnSpPr>
              <p:cNvPr id="21" name="Rechte verbindingslijn 20">
                <a:extLst>
                  <a:ext uri="{FF2B5EF4-FFF2-40B4-BE49-F238E27FC236}">
                    <a16:creationId xmlns:a16="http://schemas.microsoft.com/office/drawing/2014/main" id="{AAA142D3-DA51-3E49-ABAC-6A03D535E4F8}"/>
                  </a:ext>
                </a:extLst>
              </p:cNvPr>
              <p:cNvCxnSpPr>
                <a:cxnSpLocks/>
                <a:stCxn id="20" idx="1"/>
                <a:endCxn id="22" idx="3"/>
              </p:cNvCxnSpPr>
              <p:nvPr/>
            </p:nvCxnSpPr>
            <p:spPr>
              <a:xfrm flipH="1" flipV="1">
                <a:off x="6073799" y="2175960"/>
                <a:ext cx="1794621" cy="13229"/>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2" name="Afgeronde rechthoek 21">
                <a:extLst>
                  <a:ext uri="{FF2B5EF4-FFF2-40B4-BE49-F238E27FC236}">
                    <a16:creationId xmlns:a16="http://schemas.microsoft.com/office/drawing/2014/main" id="{39DB2CD9-6A5B-275B-36BC-79FE58D68FA0}"/>
                  </a:ext>
                </a:extLst>
              </p:cNvPr>
              <p:cNvSpPr/>
              <p:nvPr/>
            </p:nvSpPr>
            <p:spPr>
              <a:xfrm>
                <a:off x="4839078" y="1960728"/>
                <a:ext cx="1234721" cy="430464"/>
              </a:xfrm>
              <a:prstGeom prst="roundRect">
                <a:avLst/>
              </a:prstGeom>
              <a:solidFill>
                <a:schemeClr val="accent6">
                  <a:lumMod val="40000"/>
                  <a:lumOff val="6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defTabSz="544960">
                  <a:spcAft>
                    <a:spcPts val="389"/>
                  </a:spcAft>
                </a:pPr>
                <a:r>
                  <a:rPr lang="nl-NL" sz="715" kern="1200">
                    <a:solidFill>
                      <a:schemeClr val="tx1">
                        <a:lumMod val="75000"/>
                        <a:lumOff val="25000"/>
                      </a:schemeClr>
                    </a:solidFill>
                    <a:latin typeface="Yu Gothic UI Semilight" panose="020B0400000000000000" pitchFamily="34" charset="-128"/>
                    <a:ea typeface="Yu Gothic UI Semilight" panose="020B0400000000000000" pitchFamily="34" charset="-128"/>
                    <a:cs typeface="+mn-cs"/>
                  </a:rPr>
                  <a:t>Externe organisaties</a:t>
                </a:r>
                <a:endParaRPr lang="nl-NL">
                  <a:solidFill>
                    <a:schemeClr val="tx1">
                      <a:lumMod val="75000"/>
                      <a:lumOff val="25000"/>
                    </a:schemeClr>
                  </a:solidFill>
                  <a:latin typeface="Yu Gothic UI Semilight" panose="020B0400000000000000" pitchFamily="34" charset="-128"/>
                  <a:ea typeface="Yu Gothic UI Semilight" panose="020B0400000000000000" pitchFamily="34" charset="-128"/>
                </a:endParaRPr>
              </a:p>
            </p:txBody>
          </p:sp>
        </p:grpSp>
      </p:grpSp>
    </p:spTree>
    <p:extLst>
      <p:ext uri="{BB962C8B-B14F-4D97-AF65-F5344CB8AC3E}">
        <p14:creationId xmlns:p14="http://schemas.microsoft.com/office/powerpoint/2010/main" val="3183811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1028" name="Picture 4" descr="SKS-kampioenschap: It Doarp Grou maakt de dienst uit op eigen water. Earnewâld, Drachten en Lemmer (vanaf links) volgen op gepaste afstand.  ">
            <a:extLst>
              <a:ext uri="{FF2B5EF4-FFF2-40B4-BE49-F238E27FC236}">
                <a16:creationId xmlns:a16="http://schemas.microsoft.com/office/drawing/2014/main" id="{8A532256-9B23-D093-95FB-0D24AEE223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091" b="18182"/>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5"/>
            <a:ext cx="10515600" cy="1325563"/>
          </a:xfrm>
        </p:spPr>
        <p:txBody>
          <a:bodyPr>
            <a:normAutofit/>
          </a:bodyPr>
          <a:lstStyle/>
          <a:p>
            <a:r>
              <a:rPr lang="nl-NL" dirty="0">
                <a:ea typeface="Yu Gothic UI Semilight" panose="020B0400000000000000" pitchFamily="34" charset="-128"/>
                <a:cs typeface="Arial" panose="020B0604020202020204" pitchFamily="34" charset="0"/>
              </a:rPr>
              <a:t>Enkele aanbevelingen uit visietraject</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825625"/>
            <a:ext cx="10515600" cy="4351338"/>
          </a:xfrm>
        </p:spPr>
        <p:txBody>
          <a:bodyPr>
            <a:normAutofit fontScale="92500" lnSpcReduction="20000"/>
          </a:bodyPr>
          <a:lstStyle/>
          <a:p>
            <a:pPr lvl="0">
              <a:lnSpc>
                <a:spcPct val="150000"/>
              </a:lnSpc>
            </a:pPr>
            <a:r>
              <a:rPr lang="nl-NL" sz="2800" dirty="0">
                <a:solidFill>
                  <a:schemeClr val="tx1"/>
                </a:solidFill>
                <a:ea typeface="Yu Gothic UI" panose="020B0500000000000000" pitchFamily="34" charset="-128"/>
              </a:rPr>
              <a:t>Installeer een sterke dorpscoöperatie met</a:t>
            </a:r>
            <a:r>
              <a:rPr lang="nl-NL" sz="2800" dirty="0">
                <a:solidFill>
                  <a:srgbClr val="FF0000"/>
                </a:solidFill>
                <a:ea typeface="Yu Gothic UI" panose="020B0500000000000000" pitchFamily="34" charset="-128"/>
              </a:rPr>
              <a:t> </a:t>
            </a:r>
            <a:r>
              <a:rPr lang="nl-NL" sz="2800" dirty="0">
                <a:ea typeface="Yu Gothic UI" panose="020B0500000000000000" pitchFamily="34" charset="-128"/>
              </a:rPr>
              <a:t>dorpsmanager</a:t>
            </a:r>
          </a:p>
          <a:p>
            <a:pPr lvl="0">
              <a:lnSpc>
                <a:spcPct val="150000"/>
              </a:lnSpc>
            </a:pPr>
            <a:r>
              <a:rPr lang="nl-NL" sz="2800" dirty="0">
                <a:ea typeface="Yu Gothic UI" panose="020B0500000000000000" pitchFamily="34" charset="-128"/>
              </a:rPr>
              <a:t>Creëer een ‘</a:t>
            </a:r>
            <a:r>
              <a:rPr lang="nl-NL" sz="2800" dirty="0" err="1">
                <a:ea typeface="Yu Gothic UI" panose="020B0500000000000000" pitchFamily="34" charset="-128"/>
              </a:rPr>
              <a:t>Equal</a:t>
            </a:r>
            <a:r>
              <a:rPr lang="nl-NL" sz="2800" dirty="0">
                <a:ea typeface="Yu Gothic UI" panose="020B0500000000000000" pitchFamily="34" charset="-128"/>
              </a:rPr>
              <a:t> </a:t>
            </a:r>
            <a:r>
              <a:rPr lang="nl-NL" sz="2800" dirty="0" err="1">
                <a:ea typeface="Yu Gothic UI" panose="020B0500000000000000" pitchFamily="34" charset="-128"/>
              </a:rPr>
              <a:t>Playing</a:t>
            </a:r>
            <a:r>
              <a:rPr lang="nl-NL" sz="2800" dirty="0">
                <a:ea typeface="Yu Gothic UI" panose="020B0500000000000000" pitchFamily="34" charset="-128"/>
              </a:rPr>
              <a:t> Field’ voor ontwikkelingen in het dorp</a:t>
            </a:r>
          </a:p>
          <a:p>
            <a:pPr lvl="0">
              <a:lnSpc>
                <a:spcPct val="150000"/>
              </a:lnSpc>
            </a:pPr>
            <a:r>
              <a:rPr lang="nl-NL" sz="2800" dirty="0">
                <a:ea typeface="Yu Gothic UI" panose="020B0500000000000000" pitchFamily="34" charset="-128"/>
              </a:rPr>
              <a:t>Hanteer duidelijke criteria voor toetsing, matching &amp; briefing </a:t>
            </a:r>
          </a:p>
          <a:p>
            <a:pPr lvl="0">
              <a:lnSpc>
                <a:spcPct val="150000"/>
              </a:lnSpc>
            </a:pPr>
            <a:r>
              <a:rPr lang="nl-NL" sz="2800" dirty="0">
                <a:solidFill>
                  <a:schemeClr val="tx1"/>
                </a:solidFill>
                <a:ea typeface="Yu Gothic UI" panose="020B0500000000000000" pitchFamily="34" charset="-128"/>
              </a:rPr>
              <a:t>Zoek nadrukkelijk aansluiting bij bestaand beleid en de daarbij behorende beleidsmakers</a:t>
            </a:r>
          </a:p>
          <a:p>
            <a:pPr lvl="0">
              <a:lnSpc>
                <a:spcPct val="150000"/>
              </a:lnSpc>
            </a:pPr>
            <a:r>
              <a:rPr lang="nl-NL" sz="2800" dirty="0">
                <a:solidFill>
                  <a:schemeClr val="tx1"/>
                </a:solidFill>
                <a:ea typeface="Yu Gothic UI" panose="020B0500000000000000" pitchFamily="34" charset="-128"/>
              </a:rPr>
              <a:t>Ontwikkel een </a:t>
            </a:r>
            <a:r>
              <a:rPr lang="nl-NL" sz="2800" dirty="0">
                <a:ea typeface="Yu Gothic UI" panose="020B0500000000000000" pitchFamily="34" charset="-128"/>
              </a:rPr>
              <a:t>gemeenschapshuis</a:t>
            </a:r>
            <a:r>
              <a:rPr lang="nl-NL" sz="2800" dirty="0">
                <a:solidFill>
                  <a:srgbClr val="FF0000"/>
                </a:solidFill>
                <a:ea typeface="Yu Gothic UI" panose="020B0500000000000000" pitchFamily="34" charset="-128"/>
              </a:rPr>
              <a:t> </a:t>
            </a:r>
            <a:r>
              <a:rPr lang="nl-NL" sz="2800" dirty="0">
                <a:ea typeface="Yu Gothic UI" panose="020B0500000000000000" pitchFamily="34" charset="-128"/>
              </a:rPr>
              <a:t>/ MFC</a:t>
            </a:r>
          </a:p>
          <a:p>
            <a:pPr>
              <a:lnSpc>
                <a:spcPct val="100000"/>
              </a:lnSpc>
            </a:pPr>
            <a:r>
              <a:rPr lang="nl-NL" dirty="0">
                <a:ea typeface="Yu Gothic UI" panose="020B0500000000000000" pitchFamily="34" charset="-128"/>
                <a:cs typeface="Arial" panose="020B0604020202020204" pitchFamily="34" charset="0"/>
              </a:rPr>
              <a:t>…</a:t>
            </a:r>
          </a:p>
        </p:txBody>
      </p:sp>
      <p:pic>
        <p:nvPicPr>
          <p:cNvPr id="5" name="Picture 11" descr="Afbeelding met tekst, Lettertype, logo, Graphics&#10;&#10;Automatisch gegenereerde beschrijving">
            <a:extLst>
              <a:ext uri="{FF2B5EF4-FFF2-40B4-BE49-F238E27FC236}">
                <a16:creationId xmlns:a16="http://schemas.microsoft.com/office/drawing/2014/main" id="{FCECDAFE-2C02-DCD1-7F45-0AE275100EF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2117674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5" name="Picture 4" descr="Touw dat is vastgeknoopt aan een oude houten leuning">
            <a:extLst>
              <a:ext uri="{FF2B5EF4-FFF2-40B4-BE49-F238E27FC236}">
                <a16:creationId xmlns:a16="http://schemas.microsoft.com/office/drawing/2014/main" id="{F43A6674-B28D-44AF-6878-7F457C5C23CE}"/>
              </a:ext>
            </a:extLst>
          </p:cNvPr>
          <p:cNvPicPr>
            <a:picLocks noChangeAspect="1"/>
          </p:cNvPicPr>
          <p:nvPr/>
        </p:nvPicPr>
        <p:blipFill rotWithShape="1">
          <a:blip r:embed="rId2"/>
          <a:srcRect t="8993" b="6377"/>
          <a:stretch/>
        </p:blipFill>
        <p:spPr>
          <a:xfrm>
            <a:off x="20" y="-7619"/>
            <a:ext cx="12191979" cy="6887364"/>
          </a:xfrm>
          <a:prstGeom prst="rect">
            <a:avLst/>
          </a:prstGeom>
        </p:spPr>
      </p:pic>
      <p:sp>
        <p:nvSpPr>
          <p:cNvPr id="9" name="Rectangle 8">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3" name="Rectangle 12">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el 1">
            <a:extLst>
              <a:ext uri="{FF2B5EF4-FFF2-40B4-BE49-F238E27FC236}">
                <a16:creationId xmlns:a16="http://schemas.microsoft.com/office/drawing/2014/main" id="{7049C1CC-408C-225C-89E0-CEDA7BA91531}"/>
              </a:ext>
            </a:extLst>
          </p:cNvPr>
          <p:cNvSpPr>
            <a:spLocks noGrp="1"/>
          </p:cNvSpPr>
          <p:nvPr>
            <p:ph type="title"/>
          </p:nvPr>
        </p:nvSpPr>
        <p:spPr>
          <a:xfrm>
            <a:off x="859029" y="1936866"/>
            <a:ext cx="4849044" cy="2839273"/>
          </a:xfrm>
        </p:spPr>
        <p:txBody>
          <a:bodyPr vert="horz" lIns="91440" tIns="45720" rIns="91440" bIns="45720" rtlCol="0" anchor="b">
            <a:normAutofit/>
          </a:bodyPr>
          <a:lstStyle/>
          <a:p>
            <a:r>
              <a:rPr lang="en-US" sz="3600" dirty="0" err="1">
                <a:solidFill>
                  <a:srgbClr val="FFFFFF"/>
                </a:solidFill>
                <a:ea typeface="Yu Gothic UI Light" panose="020B0300000000000000" pitchFamily="34" charset="-128"/>
              </a:rPr>
              <a:t>Coöperatie</a:t>
            </a:r>
            <a:r>
              <a:rPr lang="en-US" sz="3600" dirty="0">
                <a:solidFill>
                  <a:srgbClr val="FFFFFF"/>
                </a:solidFill>
                <a:ea typeface="Yu Gothic UI Light" panose="020B0300000000000000" pitchFamily="34" charset="-128"/>
              </a:rPr>
              <a:t> = </a:t>
            </a:r>
            <a:r>
              <a:rPr lang="en-US" sz="3600" dirty="0" err="1">
                <a:solidFill>
                  <a:srgbClr val="FFFFFF"/>
                </a:solidFill>
                <a:ea typeface="Yu Gothic UI Light" panose="020B0300000000000000" pitchFamily="34" charset="-128"/>
              </a:rPr>
              <a:t>versterken</a:t>
            </a:r>
            <a:endParaRPr lang="en-US" sz="3600" dirty="0">
              <a:solidFill>
                <a:srgbClr val="FFFFFF"/>
              </a:solidFill>
              <a:ea typeface="Yu Gothic UI Light" panose="020B0300000000000000" pitchFamily="34" charset="-128"/>
            </a:endParaRPr>
          </a:p>
        </p:txBody>
      </p:sp>
      <p:sp>
        <p:nvSpPr>
          <p:cNvPr id="15" name="Rectangle 14">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7790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1137034" y="389678"/>
            <a:ext cx="9392421" cy="1330841"/>
          </a:xfrm>
        </p:spPr>
        <p:txBody>
          <a:bodyPr>
            <a:normAutofit/>
          </a:bodyPr>
          <a:lstStyle/>
          <a:p>
            <a:r>
              <a:rPr lang="nl-NL" dirty="0">
                <a:ea typeface="Yu Gothic UI Semilight" panose="020B0400000000000000" pitchFamily="34" charset="-128"/>
                <a:cs typeface="Arial" panose="020B0604020202020204" pitchFamily="34" charset="0"/>
              </a:rPr>
              <a:t>Waarom?</a:t>
            </a:r>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627529" y="2115626"/>
            <a:ext cx="7578922" cy="4193734"/>
          </a:xfrm>
        </p:spPr>
        <p:txBody>
          <a:bodyPr>
            <a:normAutofit fontScale="85000" lnSpcReduction="20000"/>
          </a:bodyPr>
          <a:lstStyle/>
          <a:p>
            <a:pPr marL="0" indent="0">
              <a:lnSpc>
                <a:spcPct val="150000"/>
              </a:lnSpc>
              <a:buNone/>
            </a:pPr>
            <a:r>
              <a:rPr lang="nl-NL" sz="2400" dirty="0">
                <a:ea typeface="Yu Gothic UI" panose="020B0500000000000000" pitchFamily="34" charset="-128"/>
                <a:cs typeface="Arial" panose="020B0604020202020204" pitchFamily="34" charset="0"/>
              </a:rPr>
              <a:t>Doarpskoöperaasje Grou ontwikkelt, bewaakt en implementeert de visie en plannen voor het dorp Grou. </a:t>
            </a:r>
          </a:p>
          <a:p>
            <a:pPr marL="0" indent="0">
              <a:lnSpc>
                <a:spcPct val="150000"/>
              </a:lnSpc>
              <a:buNone/>
            </a:pPr>
            <a:r>
              <a:rPr lang="nl-NL" sz="2400" dirty="0">
                <a:ea typeface="Yu Gothic UI" panose="020B0500000000000000" pitchFamily="34" charset="-128"/>
                <a:cs typeface="Arial" panose="020B0604020202020204" pitchFamily="34" charset="0"/>
              </a:rPr>
              <a:t>Om daarmee de identiteit, brede welvaart, leefbaarheid en duurzaamheid van het dorp te bevorderen. </a:t>
            </a:r>
          </a:p>
          <a:p>
            <a:pPr marL="0" indent="0">
              <a:lnSpc>
                <a:spcPct val="150000"/>
              </a:lnSpc>
              <a:buNone/>
            </a:pPr>
            <a:r>
              <a:rPr lang="nl-NL" sz="2400" dirty="0">
                <a:ea typeface="Yu Gothic UI" panose="020B0500000000000000" pitchFamily="34" charset="-128"/>
                <a:cs typeface="Arial" panose="020B0604020202020204" pitchFamily="34" charset="0"/>
              </a:rPr>
              <a:t>Doarpskoöperaasje Grou initieert projecten, werft fondsen, verbindt initiatieven binnen het dorp en daarbuiten met de gemeente Leeuwarden en andere externe partijen. </a:t>
            </a:r>
          </a:p>
          <a:p>
            <a:pPr marL="0" indent="0">
              <a:lnSpc>
                <a:spcPct val="150000"/>
              </a:lnSpc>
              <a:buNone/>
            </a:pPr>
            <a:r>
              <a:rPr lang="nl-NL" sz="2400" dirty="0">
                <a:ea typeface="Yu Gothic UI" panose="020B0500000000000000" pitchFamily="34" charset="-128"/>
                <a:cs typeface="Arial" panose="020B0604020202020204" pitchFamily="34" charset="0"/>
              </a:rPr>
              <a:t>Om zo gezamenlijk en eensgezind te werken aan een bestendig sterk en leefbaar dorp. </a:t>
            </a:r>
          </a:p>
        </p:txBody>
      </p:sp>
      <p:sp>
        <p:nvSpPr>
          <p:cNvPr id="19" name="Freeform: Shape 18">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11" descr="Afbeelding met tekst, Lettertype, logo, Graphics&#10;&#10;Automatisch gegenereerde beschrijving">
            <a:extLst>
              <a:ext uri="{FF2B5EF4-FFF2-40B4-BE49-F238E27FC236}">
                <a16:creationId xmlns:a16="http://schemas.microsoft.com/office/drawing/2014/main" id="{63FC4E26-4FB7-0A6F-3905-D57CF747D7A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127150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33" name="Rectangle 14">
            <a:extLst>
              <a:ext uri="{FF2B5EF4-FFF2-40B4-BE49-F238E27FC236}">
                <a16:creationId xmlns:a16="http://schemas.microsoft.com/office/drawing/2014/main" id="{84697CDA-BDB7-4883-B48B-1D4EDB2F0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16">
            <a:extLst>
              <a:ext uri="{FF2B5EF4-FFF2-40B4-BE49-F238E27FC236}">
                <a16:creationId xmlns:a16="http://schemas.microsoft.com/office/drawing/2014/main" id="{0DC0EC46-2230-4728-856D-F353111210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8" y="643467"/>
            <a:ext cx="10905066" cy="5562249"/>
          </a:xfrm>
          <a:custGeom>
            <a:avLst/>
            <a:gdLst>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8506 w 11243827"/>
              <a:gd name="connsiteY105" fmla="*/ 5632788 h 5641173"/>
              <a:gd name="connsiteX106" fmla="*/ 7912803 w 11243827"/>
              <a:gd name="connsiteY106" fmla="*/ 5629702 h 5641173"/>
              <a:gd name="connsiteX107" fmla="*/ 7890915 w 11243827"/>
              <a:gd name="connsiteY107" fmla="*/ 5612272 h 5641173"/>
              <a:gd name="connsiteX108" fmla="*/ 7727691 w 11243827"/>
              <a:gd name="connsiteY108" fmla="*/ 5621064 h 5641173"/>
              <a:gd name="connsiteX109" fmla="*/ 7685998 w 11243827"/>
              <a:gd name="connsiteY109" fmla="*/ 5615564 h 5641173"/>
              <a:gd name="connsiteX110" fmla="*/ 7649302 w 11243827"/>
              <a:gd name="connsiteY110" fmla="*/ 5626541 h 5641173"/>
              <a:gd name="connsiteX111" fmla="*/ 7634083 w 11243827"/>
              <a:gd name="connsiteY111" fmla="*/ 5620862 h 5641173"/>
              <a:gd name="connsiteX112" fmla="*/ 7631455 w 11243827"/>
              <a:gd name="connsiteY112" fmla="*/ 5619708 h 5641173"/>
              <a:gd name="connsiteX113" fmla="*/ 7620952 w 11243827"/>
              <a:gd name="connsiteY113" fmla="*/ 5618872 h 5641173"/>
              <a:gd name="connsiteX114" fmla="*/ 7617992 w 11243827"/>
              <a:gd name="connsiteY114" fmla="*/ 5613914 h 5641173"/>
              <a:gd name="connsiteX115" fmla="*/ 7602182 w 11243827"/>
              <a:gd name="connsiteY115" fmla="*/ 5609271 h 5641173"/>
              <a:gd name="connsiteX116" fmla="*/ 7582847 w 11243827"/>
              <a:gd name="connsiteY116" fmla="*/ 5609047 h 5641173"/>
              <a:gd name="connsiteX117" fmla="*/ 7514158 w 11243827"/>
              <a:gd name="connsiteY117" fmla="*/ 5607737 h 5641173"/>
              <a:gd name="connsiteX118" fmla="*/ 7502955 w 11243827"/>
              <a:gd name="connsiteY118" fmla="*/ 5610415 h 5641173"/>
              <a:gd name="connsiteX119" fmla="*/ 7466391 w 11243827"/>
              <a:gd name="connsiteY119" fmla="*/ 5605949 h 5641173"/>
              <a:gd name="connsiteX120" fmla="*/ 7433806 w 11243827"/>
              <a:gd name="connsiteY120" fmla="*/ 5604945 h 5641173"/>
              <a:gd name="connsiteX121" fmla="*/ 7412693 w 11243827"/>
              <a:gd name="connsiteY121" fmla="*/ 5607075 h 5641173"/>
              <a:gd name="connsiteX122" fmla="*/ 7407159 w 11243827"/>
              <a:gd name="connsiteY122" fmla="*/ 5605310 h 5641173"/>
              <a:gd name="connsiteX123" fmla="*/ 7385900 w 11243827"/>
              <a:gd name="connsiteY123" fmla="*/ 5604171 h 5641173"/>
              <a:gd name="connsiteX124" fmla="*/ 7375071 w 11243827"/>
              <a:gd name="connsiteY124" fmla="*/ 5606788 h 5641173"/>
              <a:gd name="connsiteX125" fmla="*/ 7364382 w 11243827"/>
              <a:gd name="connsiteY125" fmla="*/ 5600762 h 5641173"/>
              <a:gd name="connsiteX126" fmla="*/ 7361770 w 11243827"/>
              <a:gd name="connsiteY126" fmla="*/ 5596347 h 5641173"/>
              <a:gd name="connsiteX127" fmla="*/ 7346641 w 11243827"/>
              <a:gd name="connsiteY127" fmla="*/ 5598329 h 5641173"/>
              <a:gd name="connsiteX128" fmla="*/ 7334238 w 11243827"/>
              <a:gd name="connsiteY128" fmla="*/ 5594014 h 5641173"/>
              <a:gd name="connsiteX129" fmla="*/ 7323426 w 11243827"/>
              <a:gd name="connsiteY129" fmla="*/ 5596835 h 5641173"/>
              <a:gd name="connsiteX130" fmla="*/ 7318938 w 11243827"/>
              <a:gd name="connsiteY130" fmla="*/ 5596200 h 5641173"/>
              <a:gd name="connsiteX131" fmla="*/ 7307784 w 11243827"/>
              <a:gd name="connsiteY131" fmla="*/ 5594065 h 5641173"/>
              <a:gd name="connsiteX132" fmla="*/ 7288540 w 11243827"/>
              <a:gd name="connsiteY132" fmla="*/ 5589320 h 5641173"/>
              <a:gd name="connsiteX133" fmla="*/ 7282537 w 11243827"/>
              <a:gd name="connsiteY133" fmla="*/ 5588660 h 5641173"/>
              <a:gd name="connsiteX134" fmla="*/ 7269466 w 11243827"/>
              <a:gd name="connsiteY134" fmla="*/ 5581404 h 5641173"/>
              <a:gd name="connsiteX135" fmla="*/ 7244165 w 11243827"/>
              <a:gd name="connsiteY135" fmla="*/ 5575200 h 5641173"/>
              <a:gd name="connsiteX136" fmla="*/ 7199619 w 11243827"/>
              <a:gd name="connsiteY136" fmla="*/ 5553550 h 5641173"/>
              <a:gd name="connsiteX137" fmla="*/ 7173434 w 11243827"/>
              <a:gd name="connsiteY137" fmla="*/ 5543219 h 5641173"/>
              <a:gd name="connsiteX138" fmla="*/ 7155718 w 11243827"/>
              <a:gd name="connsiteY138" fmla="*/ 5533697 h 5641173"/>
              <a:gd name="connsiteX139" fmla="*/ 7103430 w 11243827"/>
              <a:gd name="connsiteY139" fmla="*/ 5520249 h 5641173"/>
              <a:gd name="connsiteX140" fmla="*/ 7013746 w 11243827"/>
              <a:gd name="connsiteY140" fmla="*/ 5502470 h 5641173"/>
              <a:gd name="connsiteX141" fmla="*/ 6995379 w 11243827"/>
              <a:gd name="connsiteY141" fmla="*/ 5497693 h 5641173"/>
              <a:gd name="connsiteX142" fmla="*/ 6982475 w 11243827"/>
              <a:gd name="connsiteY142" fmla="*/ 5489641 h 5641173"/>
              <a:gd name="connsiteX143" fmla="*/ 6981994 w 11243827"/>
              <a:gd name="connsiteY143" fmla="*/ 5484335 h 5641173"/>
              <a:gd name="connsiteX144" fmla="*/ 6972355 w 11243827"/>
              <a:gd name="connsiteY144" fmla="*/ 5481074 h 5641173"/>
              <a:gd name="connsiteX145" fmla="*/ 6970394 w 11243827"/>
              <a:gd name="connsiteY145" fmla="*/ 5479383 h 5641173"/>
              <a:gd name="connsiteX146" fmla="*/ 6958543 w 11243827"/>
              <a:gd name="connsiteY146" fmla="*/ 5470507 h 5641173"/>
              <a:gd name="connsiteX147" fmla="*/ 6918276 w 11243827"/>
              <a:gd name="connsiteY147" fmla="*/ 5472034 h 5641173"/>
              <a:gd name="connsiteX148" fmla="*/ 6881046 w 11243827"/>
              <a:gd name="connsiteY148" fmla="*/ 5457070 h 5641173"/>
              <a:gd name="connsiteX149" fmla="*/ 6720917 w 11243827"/>
              <a:gd name="connsiteY149" fmla="*/ 5426664 h 5641173"/>
              <a:gd name="connsiteX150" fmla="*/ 6724964 w 11243827"/>
              <a:gd name="connsiteY150" fmla="*/ 5414071 h 5641173"/>
              <a:gd name="connsiteX151" fmla="*/ 6717823 w 11243827"/>
              <a:gd name="connsiteY151" fmla="*/ 5410317 h 5641173"/>
              <a:gd name="connsiteX152" fmla="*/ 6660723 w 11243827"/>
              <a:gd name="connsiteY152" fmla="*/ 5408304 h 5641173"/>
              <a:gd name="connsiteX153" fmla="*/ 6532914 w 11243827"/>
              <a:gd name="connsiteY153" fmla="*/ 5431205 h 5641173"/>
              <a:gd name="connsiteX154" fmla="*/ 6317327 w 11243827"/>
              <a:gd name="connsiteY154" fmla="*/ 5481889 h 5641173"/>
              <a:gd name="connsiteX155" fmla="*/ 6196243 w 11243827"/>
              <a:gd name="connsiteY155" fmla="*/ 5515042 h 5641173"/>
              <a:gd name="connsiteX156" fmla="*/ 6099124 w 11243827"/>
              <a:gd name="connsiteY156" fmla="*/ 5516848 h 5641173"/>
              <a:gd name="connsiteX157" fmla="*/ 6016077 w 11243827"/>
              <a:gd name="connsiteY157" fmla="*/ 5528642 h 5641173"/>
              <a:gd name="connsiteX158" fmla="*/ 6004389 w 11243827"/>
              <a:gd name="connsiteY158" fmla="*/ 5531206 h 5641173"/>
              <a:gd name="connsiteX159" fmla="*/ 5933945 w 11243827"/>
              <a:gd name="connsiteY159" fmla="*/ 5538840 h 5641173"/>
              <a:gd name="connsiteX160" fmla="*/ 5883936 w 11243827"/>
              <a:gd name="connsiteY160" fmla="*/ 5553807 h 5641173"/>
              <a:gd name="connsiteX161" fmla="*/ 5798331 w 11243827"/>
              <a:gd name="connsiteY161" fmla="*/ 5564248 h 5641173"/>
              <a:gd name="connsiteX162" fmla="*/ 5712738 w 11243827"/>
              <a:gd name="connsiteY162" fmla="*/ 5573120 h 5641173"/>
              <a:gd name="connsiteX163" fmla="*/ 5681342 w 11243827"/>
              <a:gd name="connsiteY163" fmla="*/ 5575621 h 5641173"/>
              <a:gd name="connsiteX164" fmla="*/ 5627167 w 11243827"/>
              <a:gd name="connsiteY164" fmla="*/ 5583215 h 5641173"/>
              <a:gd name="connsiteX165" fmla="*/ 5591414 w 11243827"/>
              <a:gd name="connsiteY165" fmla="*/ 5587695 h 5641173"/>
              <a:gd name="connsiteX166" fmla="*/ 5583028 w 11243827"/>
              <a:gd name="connsiteY166" fmla="*/ 5580877 h 5641173"/>
              <a:gd name="connsiteX167" fmla="*/ 5549426 w 11243827"/>
              <a:gd name="connsiteY167" fmla="*/ 5582858 h 5641173"/>
              <a:gd name="connsiteX168" fmla="*/ 5519999 w 11243827"/>
              <a:gd name="connsiteY168" fmla="*/ 5592246 h 5641173"/>
              <a:gd name="connsiteX169" fmla="*/ 5480028 w 11243827"/>
              <a:gd name="connsiteY169" fmla="*/ 5597282 h 5641173"/>
              <a:gd name="connsiteX170" fmla="*/ 5456175 w 11243827"/>
              <a:gd name="connsiteY170" fmla="*/ 5600371 h 5641173"/>
              <a:gd name="connsiteX171" fmla="*/ 5388463 w 11243827"/>
              <a:gd name="connsiteY171" fmla="*/ 5602638 h 5641173"/>
              <a:gd name="connsiteX172" fmla="*/ 5265898 w 11243827"/>
              <a:gd name="connsiteY172" fmla="*/ 5591830 h 5641173"/>
              <a:gd name="connsiteX173" fmla="*/ 5231231 w 11243827"/>
              <a:gd name="connsiteY173" fmla="*/ 5592790 h 5641173"/>
              <a:gd name="connsiteX174" fmla="*/ 5226996 w 11243827"/>
              <a:gd name="connsiteY174" fmla="*/ 5595040 h 5641173"/>
              <a:gd name="connsiteX175" fmla="*/ 5175988 w 11243827"/>
              <a:gd name="connsiteY175" fmla="*/ 5588131 h 5641173"/>
              <a:gd name="connsiteX176" fmla="*/ 5107470 w 11243827"/>
              <a:gd name="connsiteY176" fmla="*/ 5594771 h 5641173"/>
              <a:gd name="connsiteX177" fmla="*/ 5027868 w 11243827"/>
              <a:gd name="connsiteY177" fmla="*/ 5605624 h 5641173"/>
              <a:gd name="connsiteX178" fmla="*/ 5007324 w 11243827"/>
              <a:gd name="connsiteY178" fmla="*/ 5609209 h 5641173"/>
              <a:gd name="connsiteX179" fmla="*/ 4952559 w 11243827"/>
              <a:gd name="connsiteY179" fmla="*/ 5611402 h 5641173"/>
              <a:gd name="connsiteX180" fmla="*/ 4826081 w 11243827"/>
              <a:gd name="connsiteY180" fmla="*/ 5616191 h 5641173"/>
              <a:gd name="connsiteX181" fmla="*/ 4823501 w 11243827"/>
              <a:gd name="connsiteY181" fmla="*/ 5619174 h 5641173"/>
              <a:gd name="connsiteX182" fmla="*/ 4813093 w 11243827"/>
              <a:gd name="connsiteY182" fmla="*/ 5620026 h 5641173"/>
              <a:gd name="connsiteX183" fmla="*/ 4810563 w 11243827"/>
              <a:gd name="connsiteY183" fmla="*/ 5620787 h 5641173"/>
              <a:gd name="connsiteX184" fmla="*/ 4795818 w 11243827"/>
              <a:gd name="connsiteY184" fmla="*/ 5624618 h 5641173"/>
              <a:gd name="connsiteX185" fmla="*/ 4758404 w 11243827"/>
              <a:gd name="connsiteY185" fmla="*/ 5619510 h 5641173"/>
              <a:gd name="connsiteX186" fmla="*/ 4717254 w 11243827"/>
              <a:gd name="connsiteY186" fmla="*/ 5624155 h 5641173"/>
              <a:gd name="connsiteX187" fmla="*/ 4591958 w 11243827"/>
              <a:gd name="connsiteY187" fmla="*/ 5624710 h 5641173"/>
              <a:gd name="connsiteX188" fmla="*/ 4476215 w 11243827"/>
              <a:gd name="connsiteY188" fmla="*/ 5628210 h 5641173"/>
              <a:gd name="connsiteX189" fmla="*/ 4425193 w 11243827"/>
              <a:gd name="connsiteY189" fmla="*/ 5627414 h 5641173"/>
              <a:gd name="connsiteX190" fmla="*/ 4383866 w 11243827"/>
              <a:gd name="connsiteY190" fmla="*/ 5626546 h 5641173"/>
              <a:gd name="connsiteX191" fmla="*/ 4385596 w 11243827"/>
              <a:gd name="connsiteY191" fmla="*/ 5634646 h 5641173"/>
              <a:gd name="connsiteX192" fmla="*/ 4360864 w 11243827"/>
              <a:gd name="connsiteY192" fmla="*/ 5641173 h 5641173"/>
              <a:gd name="connsiteX193" fmla="*/ 4328321 w 11243827"/>
              <a:gd name="connsiteY193" fmla="*/ 5626332 h 5641173"/>
              <a:gd name="connsiteX194" fmla="*/ 4309842 w 11243827"/>
              <a:gd name="connsiteY194" fmla="*/ 5626471 h 5641173"/>
              <a:gd name="connsiteX195" fmla="*/ 4277424 w 11243827"/>
              <a:gd name="connsiteY195" fmla="*/ 5631598 h 5641173"/>
              <a:gd name="connsiteX196" fmla="*/ 4266627 w 11243827"/>
              <a:gd name="connsiteY196" fmla="*/ 5633969 h 5641173"/>
              <a:gd name="connsiteX197" fmla="*/ 4185525 w 11243827"/>
              <a:gd name="connsiteY197" fmla="*/ 5617508 h 5641173"/>
              <a:gd name="connsiteX198" fmla="*/ 4177617 w 11243827"/>
              <a:gd name="connsiteY198" fmla="*/ 5610903 h 5641173"/>
              <a:gd name="connsiteX199" fmla="*/ 4136948 w 11243827"/>
              <a:gd name="connsiteY199" fmla="*/ 5608031 h 5641173"/>
              <a:gd name="connsiteX200" fmla="*/ 4132323 w 11243827"/>
              <a:gd name="connsiteY200" fmla="*/ 5609784 h 5641173"/>
              <a:gd name="connsiteX201" fmla="*/ 4098620 w 11243827"/>
              <a:gd name="connsiteY201" fmla="*/ 5599672 h 5641173"/>
              <a:gd name="connsiteX202" fmla="*/ 3963475 w 11243827"/>
              <a:gd name="connsiteY202" fmla="*/ 5581841 h 5641173"/>
              <a:gd name="connsiteX203" fmla="*/ 3703613 w 11243827"/>
              <a:gd name="connsiteY203" fmla="*/ 5572482 h 5641173"/>
              <a:gd name="connsiteX204" fmla="*/ 3432987 w 11243827"/>
              <a:gd name="connsiteY204" fmla="*/ 5545768 h 5641173"/>
              <a:gd name="connsiteX205" fmla="*/ 3176381 w 11243827"/>
              <a:gd name="connsiteY205" fmla="*/ 5556110 h 5641173"/>
              <a:gd name="connsiteX206" fmla="*/ 2710156 w 11243827"/>
              <a:gd name="connsiteY206" fmla="*/ 5527517 h 5641173"/>
              <a:gd name="connsiteX207" fmla="*/ 2550206 w 11243827"/>
              <a:gd name="connsiteY207" fmla="*/ 5524958 h 5641173"/>
              <a:gd name="connsiteX208" fmla="*/ 2443041 w 11243827"/>
              <a:gd name="connsiteY208" fmla="*/ 5523990 h 5641173"/>
              <a:gd name="connsiteX209" fmla="*/ 2435613 w 11243827"/>
              <a:gd name="connsiteY209" fmla="*/ 5526704 h 5641173"/>
              <a:gd name="connsiteX210" fmla="*/ 2405682 w 11243827"/>
              <a:gd name="connsiteY210" fmla="*/ 5528307 h 5641173"/>
              <a:gd name="connsiteX211" fmla="*/ 2397487 w 11243827"/>
              <a:gd name="connsiteY211" fmla="*/ 5540337 h 5641173"/>
              <a:gd name="connsiteX212" fmla="*/ 2297454 w 11243827"/>
              <a:gd name="connsiteY212" fmla="*/ 5550765 h 5641173"/>
              <a:gd name="connsiteX213" fmla="*/ 2056700 w 11243827"/>
              <a:gd name="connsiteY213" fmla="*/ 5555489 h 5641173"/>
              <a:gd name="connsiteX214" fmla="*/ 1878530 w 11243827"/>
              <a:gd name="connsiteY214" fmla="*/ 5535330 h 5641173"/>
              <a:gd name="connsiteX215" fmla="*/ 1859292 w 11243827"/>
              <a:gd name="connsiteY215" fmla="*/ 5535461 h 5641173"/>
              <a:gd name="connsiteX216" fmla="*/ 1835626 w 11243827"/>
              <a:gd name="connsiteY216" fmla="*/ 5533793 h 5641173"/>
              <a:gd name="connsiteX217" fmla="*/ 1798939 w 11243827"/>
              <a:gd name="connsiteY217" fmla="*/ 5540285 h 5641173"/>
              <a:gd name="connsiteX218" fmla="*/ 1779046 w 11243827"/>
              <a:gd name="connsiteY218" fmla="*/ 5549949 h 5641173"/>
              <a:gd name="connsiteX219" fmla="*/ 1772421 w 11243827"/>
              <a:gd name="connsiteY219" fmla="*/ 5549018 h 5641173"/>
              <a:gd name="connsiteX220" fmla="*/ 1772052 w 11243827"/>
              <a:gd name="connsiteY220" fmla="*/ 5545689 h 5641173"/>
              <a:gd name="connsiteX221" fmla="*/ 1711543 w 11243827"/>
              <a:gd name="connsiteY221" fmla="*/ 5534558 h 5641173"/>
              <a:gd name="connsiteX222" fmla="*/ 1698891 w 11243827"/>
              <a:gd name="connsiteY222" fmla="*/ 5513187 h 5641173"/>
              <a:gd name="connsiteX223" fmla="*/ 1538763 w 11243827"/>
              <a:gd name="connsiteY223" fmla="*/ 5482781 h 5641173"/>
              <a:gd name="connsiteX224" fmla="*/ 1501533 w 11243827"/>
              <a:gd name="connsiteY224" fmla="*/ 5467817 h 5641173"/>
              <a:gd name="connsiteX225" fmla="*/ 1461266 w 11243827"/>
              <a:gd name="connsiteY225" fmla="*/ 5469343 h 5641173"/>
              <a:gd name="connsiteX226" fmla="*/ 1449415 w 11243827"/>
              <a:gd name="connsiteY226" fmla="*/ 5460467 h 5641173"/>
              <a:gd name="connsiteX227" fmla="*/ 1447454 w 11243827"/>
              <a:gd name="connsiteY227" fmla="*/ 5458776 h 5641173"/>
              <a:gd name="connsiteX228" fmla="*/ 1437814 w 11243827"/>
              <a:gd name="connsiteY228" fmla="*/ 5455515 h 5641173"/>
              <a:gd name="connsiteX229" fmla="*/ 1437334 w 11243827"/>
              <a:gd name="connsiteY229" fmla="*/ 5450209 h 5641173"/>
              <a:gd name="connsiteX230" fmla="*/ 1424429 w 11243827"/>
              <a:gd name="connsiteY230" fmla="*/ 5442157 h 5641173"/>
              <a:gd name="connsiteX231" fmla="*/ 1406063 w 11243827"/>
              <a:gd name="connsiteY231" fmla="*/ 5437380 h 5641173"/>
              <a:gd name="connsiteX232" fmla="*/ 1316379 w 11243827"/>
              <a:gd name="connsiteY232" fmla="*/ 5419601 h 5641173"/>
              <a:gd name="connsiteX233" fmla="*/ 1264090 w 11243827"/>
              <a:gd name="connsiteY233" fmla="*/ 5406153 h 5641173"/>
              <a:gd name="connsiteX234" fmla="*/ 1246374 w 11243827"/>
              <a:gd name="connsiteY234" fmla="*/ 5396631 h 5641173"/>
              <a:gd name="connsiteX235" fmla="*/ 1220190 w 11243827"/>
              <a:gd name="connsiteY235" fmla="*/ 5386301 h 5641173"/>
              <a:gd name="connsiteX236" fmla="*/ 1175643 w 11243827"/>
              <a:gd name="connsiteY236" fmla="*/ 5364651 h 5641173"/>
              <a:gd name="connsiteX237" fmla="*/ 1150342 w 11243827"/>
              <a:gd name="connsiteY237" fmla="*/ 5358447 h 5641173"/>
              <a:gd name="connsiteX238" fmla="*/ 1137272 w 11243827"/>
              <a:gd name="connsiteY238" fmla="*/ 5351191 h 5641173"/>
              <a:gd name="connsiteX239" fmla="*/ 1131268 w 11243827"/>
              <a:gd name="connsiteY239" fmla="*/ 5350530 h 5641173"/>
              <a:gd name="connsiteX240" fmla="*/ 1112024 w 11243827"/>
              <a:gd name="connsiteY240" fmla="*/ 5345786 h 5641173"/>
              <a:gd name="connsiteX241" fmla="*/ 1100870 w 11243827"/>
              <a:gd name="connsiteY241" fmla="*/ 5343651 h 5641173"/>
              <a:gd name="connsiteX242" fmla="*/ 1096383 w 11243827"/>
              <a:gd name="connsiteY242" fmla="*/ 5343015 h 5641173"/>
              <a:gd name="connsiteX243" fmla="*/ 1085571 w 11243827"/>
              <a:gd name="connsiteY243" fmla="*/ 5345836 h 5641173"/>
              <a:gd name="connsiteX244" fmla="*/ 1073168 w 11243827"/>
              <a:gd name="connsiteY244" fmla="*/ 5341521 h 5641173"/>
              <a:gd name="connsiteX245" fmla="*/ 1058039 w 11243827"/>
              <a:gd name="connsiteY245" fmla="*/ 5343504 h 5641173"/>
              <a:gd name="connsiteX246" fmla="*/ 1055426 w 11243827"/>
              <a:gd name="connsiteY246" fmla="*/ 5339088 h 5641173"/>
              <a:gd name="connsiteX247" fmla="*/ 1044738 w 11243827"/>
              <a:gd name="connsiteY247" fmla="*/ 5333063 h 5641173"/>
              <a:gd name="connsiteX248" fmla="*/ 1033909 w 11243827"/>
              <a:gd name="connsiteY248" fmla="*/ 5335680 h 5641173"/>
              <a:gd name="connsiteX249" fmla="*/ 1012649 w 11243827"/>
              <a:gd name="connsiteY249" fmla="*/ 5334541 h 5641173"/>
              <a:gd name="connsiteX250" fmla="*/ 1007115 w 11243827"/>
              <a:gd name="connsiteY250" fmla="*/ 5332775 h 5641173"/>
              <a:gd name="connsiteX251" fmla="*/ 986002 w 11243827"/>
              <a:gd name="connsiteY251" fmla="*/ 5334906 h 5641173"/>
              <a:gd name="connsiteX252" fmla="*/ 953418 w 11243827"/>
              <a:gd name="connsiteY252" fmla="*/ 5333901 h 5641173"/>
              <a:gd name="connsiteX253" fmla="*/ 916854 w 11243827"/>
              <a:gd name="connsiteY253" fmla="*/ 5329435 h 5641173"/>
              <a:gd name="connsiteX254" fmla="*/ 905651 w 11243827"/>
              <a:gd name="connsiteY254" fmla="*/ 5332114 h 5641173"/>
              <a:gd name="connsiteX255" fmla="*/ 836961 w 11243827"/>
              <a:gd name="connsiteY255" fmla="*/ 5330803 h 5641173"/>
              <a:gd name="connsiteX256" fmla="*/ 817627 w 11243827"/>
              <a:gd name="connsiteY256" fmla="*/ 5330580 h 5641173"/>
              <a:gd name="connsiteX257" fmla="*/ 801817 w 11243827"/>
              <a:gd name="connsiteY257" fmla="*/ 5325937 h 5641173"/>
              <a:gd name="connsiteX258" fmla="*/ 798857 w 11243827"/>
              <a:gd name="connsiteY258" fmla="*/ 5320979 h 5641173"/>
              <a:gd name="connsiteX259" fmla="*/ 788354 w 11243827"/>
              <a:gd name="connsiteY259" fmla="*/ 5320143 h 5641173"/>
              <a:gd name="connsiteX260" fmla="*/ 785726 w 11243827"/>
              <a:gd name="connsiteY260" fmla="*/ 5318989 h 5641173"/>
              <a:gd name="connsiteX261" fmla="*/ 770507 w 11243827"/>
              <a:gd name="connsiteY261" fmla="*/ 5313309 h 5641173"/>
              <a:gd name="connsiteX262" fmla="*/ 733810 w 11243827"/>
              <a:gd name="connsiteY262" fmla="*/ 5324286 h 5641173"/>
              <a:gd name="connsiteX263" fmla="*/ 692117 w 11243827"/>
              <a:gd name="connsiteY263" fmla="*/ 5318786 h 5641173"/>
              <a:gd name="connsiteX264" fmla="*/ 528894 w 11243827"/>
              <a:gd name="connsiteY264" fmla="*/ 5327578 h 5641173"/>
              <a:gd name="connsiteX265" fmla="*/ 507005 w 11243827"/>
              <a:gd name="connsiteY265" fmla="*/ 5310149 h 5641173"/>
              <a:gd name="connsiteX266" fmla="*/ 441302 w 11243827"/>
              <a:gd name="connsiteY266" fmla="*/ 5307062 h 5641173"/>
              <a:gd name="connsiteX267" fmla="*/ 336819 w 11243827"/>
              <a:gd name="connsiteY267" fmla="*/ 5336690 h 5641173"/>
              <a:gd name="connsiteX268" fmla="*/ 215763 w 11243827"/>
              <a:gd name="connsiteY268" fmla="*/ 5332575 h 5641173"/>
              <a:gd name="connsiteX269" fmla="*/ 205927 w 11243827"/>
              <a:gd name="connsiteY269" fmla="*/ 5339672 h 5641173"/>
              <a:gd name="connsiteX270" fmla="*/ 194189 w 11243827"/>
              <a:gd name="connsiteY270" fmla="*/ 5343588 h 5641173"/>
              <a:gd name="connsiteX271" fmla="*/ 192552 w 11243827"/>
              <a:gd name="connsiteY271" fmla="*/ 5342845 h 5641173"/>
              <a:gd name="connsiteX272" fmla="*/ 178320 w 11243827"/>
              <a:gd name="connsiteY272" fmla="*/ 5343766 h 5641173"/>
              <a:gd name="connsiteX273" fmla="*/ 175596 w 11243827"/>
              <a:gd name="connsiteY273" fmla="*/ 5346411 h 5641173"/>
              <a:gd name="connsiteX274" fmla="*/ 165951 w 11243827"/>
              <a:gd name="connsiteY274" fmla="*/ 5347808 h 5641173"/>
              <a:gd name="connsiteX275" fmla="*/ 147287 w 11243827"/>
              <a:gd name="connsiteY275" fmla="*/ 5352625 h 5641173"/>
              <a:gd name="connsiteX276" fmla="*/ 143484 w 11243827"/>
              <a:gd name="connsiteY276" fmla="*/ 5351591 h 5641173"/>
              <a:gd name="connsiteX277" fmla="*/ 114847 w 11243827"/>
              <a:gd name="connsiteY277" fmla="*/ 5355844 h 5641173"/>
              <a:gd name="connsiteX278" fmla="*/ 114306 w 11243827"/>
              <a:gd name="connsiteY278" fmla="*/ 5354983 h 5641173"/>
              <a:gd name="connsiteX279" fmla="*/ 105588 w 11243827"/>
              <a:gd name="connsiteY279" fmla="*/ 5352169 h 5641173"/>
              <a:gd name="connsiteX280" fmla="*/ 89264 w 11243827"/>
              <a:gd name="connsiteY280" fmla="*/ 5348886 h 5641173"/>
              <a:gd name="connsiteX281" fmla="*/ 49794 w 11243827"/>
              <a:gd name="connsiteY281" fmla="*/ 5329950 h 5641173"/>
              <a:gd name="connsiteX282" fmla="*/ 19924 w 11243827"/>
              <a:gd name="connsiteY282" fmla="*/ 5334282 h 5641173"/>
              <a:gd name="connsiteX283" fmla="*/ 13819 w 11243827"/>
              <a:gd name="connsiteY283" fmla="*/ 5334653 h 5641173"/>
              <a:gd name="connsiteX284" fmla="*/ 13657 w 11243827"/>
              <a:gd name="connsiteY284" fmla="*/ 5334455 h 5641173"/>
              <a:gd name="connsiteX285" fmla="*/ 7139 w 11243827"/>
              <a:gd name="connsiteY285" fmla="*/ 5334438 h 5641173"/>
              <a:gd name="connsiteX286" fmla="*/ 2684 w 11243827"/>
              <a:gd name="connsiteY286" fmla="*/ 5335333 h 5641173"/>
              <a:gd name="connsiteX287" fmla="*/ 0 w 11243827"/>
              <a:gd name="connsiteY287" fmla="*/ 5335496 h 5641173"/>
              <a:gd name="connsiteX288" fmla="*/ 0 w 11243827"/>
              <a:gd name="connsiteY288" fmla="*/ 10592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717823 w 11243827"/>
              <a:gd name="connsiteY150" fmla="*/ 5410317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42666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20917 w 11243827"/>
              <a:gd name="connsiteY148" fmla="*/ 5637174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804792 w 11243827"/>
              <a:gd name="connsiteY148" fmla="*/ 5439822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17327 w 11243827"/>
              <a:gd name="connsiteY153" fmla="*/ 5481889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60723 w 11243827"/>
              <a:gd name="connsiteY151" fmla="*/ 540830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12803 w 11243827"/>
              <a:gd name="connsiteY105" fmla="*/ 5629702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890915 w 11243827"/>
              <a:gd name="connsiteY106" fmla="*/ 5612272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87273"/>
              <a:gd name="connsiteX1" fmla="*/ 11243827 w 11243827"/>
              <a:gd name="connsiteY1" fmla="*/ 1470035 h 5687273"/>
              <a:gd name="connsiteX2" fmla="*/ 11243827 w 11243827"/>
              <a:gd name="connsiteY2" fmla="*/ 5001571 h 5687273"/>
              <a:gd name="connsiteX3" fmla="*/ 11243827 w 11243827"/>
              <a:gd name="connsiteY3" fmla="*/ 5209610 h 5687273"/>
              <a:gd name="connsiteX4" fmla="*/ 11240675 w 11243827"/>
              <a:gd name="connsiteY4" fmla="*/ 5210442 h 5687273"/>
              <a:gd name="connsiteX5" fmla="*/ 11179959 w 11243827"/>
              <a:gd name="connsiteY5" fmla="*/ 5221199 h 5687273"/>
              <a:gd name="connsiteX6" fmla="*/ 11105493 w 11243827"/>
              <a:gd name="connsiteY6" fmla="*/ 5259905 h 5687273"/>
              <a:gd name="connsiteX7" fmla="*/ 11078640 w 11243827"/>
              <a:gd name="connsiteY7" fmla="*/ 5263531 h 5687273"/>
              <a:gd name="connsiteX8" fmla="*/ 11079616 w 11243827"/>
              <a:gd name="connsiteY8" fmla="*/ 5270380 h 5687273"/>
              <a:gd name="connsiteX9" fmla="*/ 11069641 w 11243827"/>
              <a:gd name="connsiteY9" fmla="*/ 5270884 h 5687273"/>
              <a:gd name="connsiteX10" fmla="*/ 11047377 w 11243827"/>
              <a:gd name="connsiteY10" fmla="*/ 5271051 h 5687273"/>
              <a:gd name="connsiteX11" fmla="*/ 10980705 w 11243827"/>
              <a:gd name="connsiteY11" fmla="*/ 5272951 h 5687273"/>
              <a:gd name="connsiteX12" fmla="*/ 10962514 w 11243827"/>
              <a:gd name="connsiteY12" fmla="*/ 5286084 h 5687273"/>
              <a:gd name="connsiteX13" fmla="*/ 10945307 w 11243827"/>
              <a:gd name="connsiteY13" fmla="*/ 5286290 h 5687273"/>
              <a:gd name="connsiteX14" fmla="*/ 10845516 w 11243827"/>
              <a:gd name="connsiteY14" fmla="*/ 5303894 h 5687273"/>
              <a:gd name="connsiteX15" fmla="*/ 10831795 w 11243827"/>
              <a:gd name="connsiteY15" fmla="*/ 5305210 h 5687273"/>
              <a:gd name="connsiteX16" fmla="*/ 10824365 w 11243827"/>
              <a:gd name="connsiteY16" fmla="*/ 5311111 h 5687273"/>
              <a:gd name="connsiteX17" fmla="*/ 10797756 w 11243827"/>
              <a:gd name="connsiteY17" fmla="*/ 5312285 h 5687273"/>
              <a:gd name="connsiteX18" fmla="*/ 10796525 w 11243827"/>
              <a:gd name="connsiteY18" fmla="*/ 5315645 h 5687273"/>
              <a:gd name="connsiteX19" fmla="*/ 10709063 w 11243827"/>
              <a:gd name="connsiteY19" fmla="*/ 5344492 h 5687273"/>
              <a:gd name="connsiteX20" fmla="*/ 10694078 w 11243827"/>
              <a:gd name="connsiteY20" fmla="*/ 5349258 h 5687273"/>
              <a:gd name="connsiteX21" fmla="*/ 10681131 w 11243827"/>
              <a:gd name="connsiteY21" fmla="*/ 5347812 h 5687273"/>
              <a:gd name="connsiteX22" fmla="*/ 10609448 w 11243827"/>
              <a:gd name="connsiteY22" fmla="*/ 5351931 h 5687273"/>
              <a:gd name="connsiteX23" fmla="*/ 10592397 w 11243827"/>
              <a:gd name="connsiteY23" fmla="*/ 5349402 h 5687273"/>
              <a:gd name="connsiteX24" fmla="*/ 10585227 w 11243827"/>
              <a:gd name="connsiteY24" fmla="*/ 5344063 h 5687273"/>
              <a:gd name="connsiteX25" fmla="*/ 10557472 w 11243827"/>
              <a:gd name="connsiteY25" fmla="*/ 5354151 h 5687273"/>
              <a:gd name="connsiteX26" fmla="*/ 10514646 w 11243827"/>
              <a:gd name="connsiteY26" fmla="*/ 5361064 h 5687273"/>
              <a:gd name="connsiteX27" fmla="*/ 10494292 w 11243827"/>
              <a:gd name="connsiteY27" fmla="*/ 5366054 h 5687273"/>
              <a:gd name="connsiteX28" fmla="*/ 10477869 w 11243827"/>
              <a:gd name="connsiteY28" fmla="*/ 5363025 h 5687273"/>
              <a:gd name="connsiteX29" fmla="*/ 10384411 w 11243827"/>
              <a:gd name="connsiteY29" fmla="*/ 5362257 h 5687273"/>
              <a:gd name="connsiteX30" fmla="*/ 10362921 w 11243827"/>
              <a:gd name="connsiteY30" fmla="*/ 5357444 h 5687273"/>
              <a:gd name="connsiteX31" fmla="*/ 10352736 w 11243827"/>
              <a:gd name="connsiteY31" fmla="*/ 5347851 h 5687273"/>
              <a:gd name="connsiteX32" fmla="*/ 10344754 w 11243827"/>
              <a:gd name="connsiteY32" fmla="*/ 5351272 h 5687273"/>
              <a:gd name="connsiteX33" fmla="*/ 10288226 w 11243827"/>
              <a:gd name="connsiteY33" fmla="*/ 5351613 h 5687273"/>
              <a:gd name="connsiteX34" fmla="*/ 10251350 w 11243827"/>
              <a:gd name="connsiteY34" fmla="*/ 5352711 h 5687273"/>
              <a:gd name="connsiteX35" fmla="*/ 10249108 w 11243827"/>
              <a:gd name="connsiteY35" fmla="*/ 5365881 h 5687273"/>
              <a:gd name="connsiteX36" fmla="*/ 10216272 w 11243827"/>
              <a:gd name="connsiteY36" fmla="*/ 5370573 h 5687273"/>
              <a:gd name="connsiteX37" fmla="*/ 10181278 w 11243827"/>
              <a:gd name="connsiteY37" fmla="*/ 5362119 h 5687273"/>
              <a:gd name="connsiteX38" fmla="*/ 10140033 w 11243827"/>
              <a:gd name="connsiteY38" fmla="*/ 5363304 h 5687273"/>
              <a:gd name="connsiteX39" fmla="*/ 10115353 w 11243827"/>
              <a:gd name="connsiteY39" fmla="*/ 5363869 h 5687273"/>
              <a:gd name="connsiteX40" fmla="*/ 10050578 w 11243827"/>
              <a:gd name="connsiteY40" fmla="*/ 5376153 h 5687273"/>
              <a:gd name="connsiteX41" fmla="*/ 9945478 w 11243827"/>
              <a:gd name="connsiteY41" fmla="*/ 5422859 h 5687273"/>
              <a:gd name="connsiteX42" fmla="*/ 9912481 w 11243827"/>
              <a:gd name="connsiteY42" fmla="*/ 5429477 h 5687273"/>
              <a:gd name="connsiteX43" fmla="*/ 9906713 w 11243827"/>
              <a:gd name="connsiteY43" fmla="*/ 5426784 h 5687273"/>
              <a:gd name="connsiteX44" fmla="*/ 9742436 w 11243827"/>
              <a:gd name="connsiteY44" fmla="*/ 5454834 h 5687273"/>
              <a:gd name="connsiteX45" fmla="*/ 9713044 w 11243827"/>
              <a:gd name="connsiteY45" fmla="*/ 5456476 h 5687273"/>
              <a:gd name="connsiteX46" fmla="*/ 9691033 w 11243827"/>
              <a:gd name="connsiteY46" fmla="*/ 5455451 h 5687273"/>
              <a:gd name="connsiteX47" fmla="*/ 9638355 w 11243827"/>
              <a:gd name="connsiteY47" fmla="*/ 5464794 h 5687273"/>
              <a:gd name="connsiteX48" fmla="*/ 9552434 w 11243827"/>
              <a:gd name="connsiteY48" fmla="*/ 5485280 h 5687273"/>
              <a:gd name="connsiteX49" fmla="*/ 9533883 w 11243827"/>
              <a:gd name="connsiteY49" fmla="*/ 5488516 h 5687273"/>
              <a:gd name="connsiteX50" fmla="*/ 9516916 w 11243827"/>
              <a:gd name="connsiteY50" fmla="*/ 5486828 h 5687273"/>
              <a:gd name="connsiteX51" fmla="*/ 9512093 w 11243827"/>
              <a:gd name="connsiteY51" fmla="*/ 5482541 h 5687273"/>
              <a:gd name="connsiteX52" fmla="*/ 9501725 w 11243827"/>
              <a:gd name="connsiteY52" fmla="*/ 5483603 h 5687273"/>
              <a:gd name="connsiteX53" fmla="*/ 9498754 w 11243827"/>
              <a:gd name="connsiteY53" fmla="*/ 5482951 h 5687273"/>
              <a:gd name="connsiteX54" fmla="*/ 9481932 w 11243827"/>
              <a:gd name="connsiteY54" fmla="*/ 5480151 h 5687273"/>
              <a:gd name="connsiteX55" fmla="*/ 9451321 w 11243827"/>
              <a:gd name="connsiteY55" fmla="*/ 5497375 h 5687273"/>
              <a:gd name="connsiteX56" fmla="*/ 9409298 w 11243827"/>
              <a:gd name="connsiteY56" fmla="*/ 5499478 h 5687273"/>
              <a:gd name="connsiteX57" fmla="*/ 9257007 w 11243827"/>
              <a:gd name="connsiteY57" fmla="*/ 5537183 h 5687273"/>
              <a:gd name="connsiteX58" fmla="*/ 9229078 w 11243827"/>
              <a:gd name="connsiteY58" fmla="*/ 5524154 h 5687273"/>
              <a:gd name="connsiteX59" fmla="*/ 9165105 w 11243827"/>
              <a:gd name="connsiteY59" fmla="*/ 5532892 h 5687273"/>
              <a:gd name="connsiteX60" fmla="*/ 9077301 w 11243827"/>
              <a:gd name="connsiteY60" fmla="*/ 5580356 h 5687273"/>
              <a:gd name="connsiteX61" fmla="*/ 8960065 w 11243827"/>
              <a:gd name="connsiteY61" fmla="*/ 5597982 h 5687273"/>
              <a:gd name="connsiteX62" fmla="*/ 8953536 w 11243827"/>
              <a:gd name="connsiteY62" fmla="*/ 5606638 h 5687273"/>
              <a:gd name="connsiteX63" fmla="*/ 8943907 w 11243827"/>
              <a:gd name="connsiteY63" fmla="*/ 5612541 h 5687273"/>
              <a:gd name="connsiteX64" fmla="*/ 8942046 w 11243827"/>
              <a:gd name="connsiteY64" fmla="*/ 5612112 h 5687273"/>
              <a:gd name="connsiteX65" fmla="*/ 8928824 w 11243827"/>
              <a:gd name="connsiteY65" fmla="*/ 5615549 h 5687273"/>
              <a:gd name="connsiteX66" fmla="*/ 8927294 w 11243827"/>
              <a:gd name="connsiteY66" fmla="*/ 5618607 h 5687273"/>
              <a:gd name="connsiteX67" fmla="*/ 8918651 w 11243827"/>
              <a:gd name="connsiteY67" fmla="*/ 5621688 h 5687273"/>
              <a:gd name="connsiteX68" fmla="*/ 8902772 w 11243827"/>
              <a:gd name="connsiteY68" fmla="*/ 5629703 h 5687273"/>
              <a:gd name="connsiteX69" fmla="*/ 8898724 w 11243827"/>
              <a:gd name="connsiteY69" fmla="*/ 5629379 h 5687273"/>
              <a:gd name="connsiteX70" fmla="*/ 8873099 w 11243827"/>
              <a:gd name="connsiteY70" fmla="*/ 5638628 h 5687273"/>
              <a:gd name="connsiteX71" fmla="*/ 8872234 w 11243827"/>
              <a:gd name="connsiteY71" fmla="*/ 5637889 h 5687273"/>
              <a:gd name="connsiteX72" fmla="*/ 8862777 w 11243827"/>
              <a:gd name="connsiteY72" fmla="*/ 5636711 h 5687273"/>
              <a:gd name="connsiteX73" fmla="*/ 8845869 w 11243827"/>
              <a:gd name="connsiteY73" fmla="*/ 5636436 h 5687273"/>
              <a:gd name="connsiteX74" fmla="*/ 8800548 w 11243827"/>
              <a:gd name="connsiteY74" fmla="*/ 5625084 h 5687273"/>
              <a:gd name="connsiteX75" fmla="*/ 8773774 w 11243827"/>
              <a:gd name="connsiteY75" fmla="*/ 5634630 h 5687273"/>
              <a:gd name="connsiteX76" fmla="*/ 8698255 w 11243827"/>
              <a:gd name="connsiteY76" fmla="*/ 5636083 h 5687273"/>
              <a:gd name="connsiteX77" fmla="*/ 8619167 w 11243827"/>
              <a:gd name="connsiteY77" fmla="*/ 5619130 h 5687273"/>
              <a:gd name="connsiteX78" fmla="*/ 8539822 w 11243827"/>
              <a:gd name="connsiteY78" fmla="*/ 5616905 h 5687273"/>
              <a:gd name="connsiteX79" fmla="*/ 8511094 w 11243827"/>
              <a:gd name="connsiteY79" fmla="*/ 5617360 h 5687273"/>
              <a:gd name="connsiteX80" fmla="*/ 8459886 w 11243827"/>
              <a:gd name="connsiteY80" fmla="*/ 5612612 h 5687273"/>
              <a:gd name="connsiteX81" fmla="*/ 8436432 w 11243827"/>
              <a:gd name="connsiteY81" fmla="*/ 5606990 h 5687273"/>
              <a:gd name="connsiteX82" fmla="*/ 8435403 w 11243827"/>
              <a:gd name="connsiteY82" fmla="*/ 5607336 h 5687273"/>
              <a:gd name="connsiteX83" fmla="*/ 8433307 w 11243827"/>
              <a:gd name="connsiteY83" fmla="*/ 5604917 h 5687273"/>
              <a:gd name="connsiteX84" fmla="*/ 8428968 w 11243827"/>
              <a:gd name="connsiteY84" fmla="*/ 5603796 h 5687273"/>
              <a:gd name="connsiteX85" fmla="*/ 8417124 w 11243827"/>
              <a:gd name="connsiteY85" fmla="*/ 5604518 h 5687273"/>
              <a:gd name="connsiteX86" fmla="*/ 8412669 w 11243827"/>
              <a:gd name="connsiteY86" fmla="*/ 5605413 h 5687273"/>
              <a:gd name="connsiteX87" fmla="*/ 8406152 w 11243827"/>
              <a:gd name="connsiteY87" fmla="*/ 5605396 h 5687273"/>
              <a:gd name="connsiteX88" fmla="*/ 8405989 w 11243827"/>
              <a:gd name="connsiteY88" fmla="*/ 5605197 h 5687273"/>
              <a:gd name="connsiteX89" fmla="*/ 8399884 w 11243827"/>
              <a:gd name="connsiteY89" fmla="*/ 5605568 h 5687273"/>
              <a:gd name="connsiteX90" fmla="*/ 8370014 w 11243827"/>
              <a:gd name="connsiteY90" fmla="*/ 5609900 h 5687273"/>
              <a:gd name="connsiteX91" fmla="*/ 8330544 w 11243827"/>
              <a:gd name="connsiteY91" fmla="*/ 5590964 h 5687273"/>
              <a:gd name="connsiteX92" fmla="*/ 8314221 w 11243827"/>
              <a:gd name="connsiteY92" fmla="*/ 5587682 h 5687273"/>
              <a:gd name="connsiteX93" fmla="*/ 8305502 w 11243827"/>
              <a:gd name="connsiteY93" fmla="*/ 5584868 h 5687273"/>
              <a:gd name="connsiteX94" fmla="*/ 8304962 w 11243827"/>
              <a:gd name="connsiteY94" fmla="*/ 5584007 h 5687273"/>
              <a:gd name="connsiteX95" fmla="*/ 8276324 w 11243827"/>
              <a:gd name="connsiteY95" fmla="*/ 5588260 h 5687273"/>
              <a:gd name="connsiteX96" fmla="*/ 8272522 w 11243827"/>
              <a:gd name="connsiteY96" fmla="*/ 5587226 h 5687273"/>
              <a:gd name="connsiteX97" fmla="*/ 8253857 w 11243827"/>
              <a:gd name="connsiteY97" fmla="*/ 5592043 h 5687273"/>
              <a:gd name="connsiteX98" fmla="*/ 8244212 w 11243827"/>
              <a:gd name="connsiteY98" fmla="*/ 5593439 h 5687273"/>
              <a:gd name="connsiteX99" fmla="*/ 8241488 w 11243827"/>
              <a:gd name="connsiteY99" fmla="*/ 5596085 h 5687273"/>
              <a:gd name="connsiteX100" fmla="*/ 8227256 w 11243827"/>
              <a:gd name="connsiteY100" fmla="*/ 5597005 h 5687273"/>
              <a:gd name="connsiteX101" fmla="*/ 8225619 w 11243827"/>
              <a:gd name="connsiteY101" fmla="*/ 5596262 h 5687273"/>
              <a:gd name="connsiteX102" fmla="*/ 8213882 w 11243827"/>
              <a:gd name="connsiteY102" fmla="*/ 5600179 h 5687273"/>
              <a:gd name="connsiteX103" fmla="*/ 8204045 w 11243827"/>
              <a:gd name="connsiteY103" fmla="*/ 5607275 h 5687273"/>
              <a:gd name="connsiteX104" fmla="*/ 8082989 w 11243827"/>
              <a:gd name="connsiteY104" fmla="*/ 5603160 h 5687273"/>
              <a:gd name="connsiteX105" fmla="*/ 7976942 w 11243827"/>
              <a:gd name="connsiteY105" fmla="*/ 5598455 h 5687273"/>
              <a:gd name="connsiteX106" fmla="*/ 7915584 w 11243827"/>
              <a:gd name="connsiteY106" fmla="*/ 5684635 h 5687273"/>
              <a:gd name="connsiteX107" fmla="*/ 7727691 w 11243827"/>
              <a:gd name="connsiteY107" fmla="*/ 5621064 h 5687273"/>
              <a:gd name="connsiteX108" fmla="*/ 7685998 w 11243827"/>
              <a:gd name="connsiteY108" fmla="*/ 5615564 h 5687273"/>
              <a:gd name="connsiteX109" fmla="*/ 7649302 w 11243827"/>
              <a:gd name="connsiteY109" fmla="*/ 5626541 h 5687273"/>
              <a:gd name="connsiteX110" fmla="*/ 7634083 w 11243827"/>
              <a:gd name="connsiteY110" fmla="*/ 5620862 h 5687273"/>
              <a:gd name="connsiteX111" fmla="*/ 7631455 w 11243827"/>
              <a:gd name="connsiteY111" fmla="*/ 5619708 h 5687273"/>
              <a:gd name="connsiteX112" fmla="*/ 7620952 w 11243827"/>
              <a:gd name="connsiteY112" fmla="*/ 5618872 h 5687273"/>
              <a:gd name="connsiteX113" fmla="*/ 7617992 w 11243827"/>
              <a:gd name="connsiteY113" fmla="*/ 5613914 h 5687273"/>
              <a:gd name="connsiteX114" fmla="*/ 7602182 w 11243827"/>
              <a:gd name="connsiteY114" fmla="*/ 5609271 h 5687273"/>
              <a:gd name="connsiteX115" fmla="*/ 7582847 w 11243827"/>
              <a:gd name="connsiteY115" fmla="*/ 5609047 h 5687273"/>
              <a:gd name="connsiteX116" fmla="*/ 7514158 w 11243827"/>
              <a:gd name="connsiteY116" fmla="*/ 5607737 h 5687273"/>
              <a:gd name="connsiteX117" fmla="*/ 7502955 w 11243827"/>
              <a:gd name="connsiteY117" fmla="*/ 5610415 h 5687273"/>
              <a:gd name="connsiteX118" fmla="*/ 7466391 w 11243827"/>
              <a:gd name="connsiteY118" fmla="*/ 5605949 h 5687273"/>
              <a:gd name="connsiteX119" fmla="*/ 7433806 w 11243827"/>
              <a:gd name="connsiteY119" fmla="*/ 5604945 h 5687273"/>
              <a:gd name="connsiteX120" fmla="*/ 7412693 w 11243827"/>
              <a:gd name="connsiteY120" fmla="*/ 5607075 h 5687273"/>
              <a:gd name="connsiteX121" fmla="*/ 7407159 w 11243827"/>
              <a:gd name="connsiteY121" fmla="*/ 5605310 h 5687273"/>
              <a:gd name="connsiteX122" fmla="*/ 7385900 w 11243827"/>
              <a:gd name="connsiteY122" fmla="*/ 5604171 h 5687273"/>
              <a:gd name="connsiteX123" fmla="*/ 7375071 w 11243827"/>
              <a:gd name="connsiteY123" fmla="*/ 5606788 h 5687273"/>
              <a:gd name="connsiteX124" fmla="*/ 7364382 w 11243827"/>
              <a:gd name="connsiteY124" fmla="*/ 5600762 h 5687273"/>
              <a:gd name="connsiteX125" fmla="*/ 7361770 w 11243827"/>
              <a:gd name="connsiteY125" fmla="*/ 5596347 h 5687273"/>
              <a:gd name="connsiteX126" fmla="*/ 7346641 w 11243827"/>
              <a:gd name="connsiteY126" fmla="*/ 5598329 h 5687273"/>
              <a:gd name="connsiteX127" fmla="*/ 7334238 w 11243827"/>
              <a:gd name="connsiteY127" fmla="*/ 5594014 h 5687273"/>
              <a:gd name="connsiteX128" fmla="*/ 7323426 w 11243827"/>
              <a:gd name="connsiteY128" fmla="*/ 5596835 h 5687273"/>
              <a:gd name="connsiteX129" fmla="*/ 7318938 w 11243827"/>
              <a:gd name="connsiteY129" fmla="*/ 5596200 h 5687273"/>
              <a:gd name="connsiteX130" fmla="*/ 7307784 w 11243827"/>
              <a:gd name="connsiteY130" fmla="*/ 5594065 h 5687273"/>
              <a:gd name="connsiteX131" fmla="*/ 7288540 w 11243827"/>
              <a:gd name="connsiteY131" fmla="*/ 5589320 h 5687273"/>
              <a:gd name="connsiteX132" fmla="*/ 7282537 w 11243827"/>
              <a:gd name="connsiteY132" fmla="*/ 5588660 h 5687273"/>
              <a:gd name="connsiteX133" fmla="*/ 7269466 w 11243827"/>
              <a:gd name="connsiteY133" fmla="*/ 5581404 h 5687273"/>
              <a:gd name="connsiteX134" fmla="*/ 7244165 w 11243827"/>
              <a:gd name="connsiteY134" fmla="*/ 5575200 h 5687273"/>
              <a:gd name="connsiteX135" fmla="*/ 7199619 w 11243827"/>
              <a:gd name="connsiteY135" fmla="*/ 5553550 h 5687273"/>
              <a:gd name="connsiteX136" fmla="*/ 7173434 w 11243827"/>
              <a:gd name="connsiteY136" fmla="*/ 5543219 h 5687273"/>
              <a:gd name="connsiteX137" fmla="*/ 7155718 w 11243827"/>
              <a:gd name="connsiteY137" fmla="*/ 5533697 h 5687273"/>
              <a:gd name="connsiteX138" fmla="*/ 7103430 w 11243827"/>
              <a:gd name="connsiteY138" fmla="*/ 5520249 h 5687273"/>
              <a:gd name="connsiteX139" fmla="*/ 7013746 w 11243827"/>
              <a:gd name="connsiteY139" fmla="*/ 5502470 h 5687273"/>
              <a:gd name="connsiteX140" fmla="*/ 6995379 w 11243827"/>
              <a:gd name="connsiteY140" fmla="*/ 5497693 h 5687273"/>
              <a:gd name="connsiteX141" fmla="*/ 6982475 w 11243827"/>
              <a:gd name="connsiteY141" fmla="*/ 5489641 h 5687273"/>
              <a:gd name="connsiteX142" fmla="*/ 6981994 w 11243827"/>
              <a:gd name="connsiteY142" fmla="*/ 5484335 h 5687273"/>
              <a:gd name="connsiteX143" fmla="*/ 6972355 w 11243827"/>
              <a:gd name="connsiteY143" fmla="*/ 5481074 h 5687273"/>
              <a:gd name="connsiteX144" fmla="*/ 6970394 w 11243827"/>
              <a:gd name="connsiteY144" fmla="*/ 5479383 h 5687273"/>
              <a:gd name="connsiteX145" fmla="*/ 6958543 w 11243827"/>
              <a:gd name="connsiteY145" fmla="*/ 5470507 h 5687273"/>
              <a:gd name="connsiteX146" fmla="*/ 6918276 w 11243827"/>
              <a:gd name="connsiteY146" fmla="*/ 5472034 h 5687273"/>
              <a:gd name="connsiteX147" fmla="*/ 6881046 w 11243827"/>
              <a:gd name="connsiteY147" fmla="*/ 5457070 h 5687273"/>
              <a:gd name="connsiteX148" fmla="*/ 6752164 w 11243827"/>
              <a:gd name="connsiteY148" fmla="*/ 5425021 h 5687273"/>
              <a:gd name="connsiteX149" fmla="*/ 6724964 w 11243827"/>
              <a:gd name="connsiteY149" fmla="*/ 5414071 h 5687273"/>
              <a:gd name="connsiteX150" fmla="*/ 6683286 w 11243827"/>
              <a:gd name="connsiteY150" fmla="*/ 5405383 h 5687273"/>
              <a:gd name="connsiteX151" fmla="*/ 6644277 w 11243827"/>
              <a:gd name="connsiteY151" fmla="*/ 5429684 h 5687273"/>
              <a:gd name="connsiteX152" fmla="*/ 6532914 w 11243827"/>
              <a:gd name="connsiteY152" fmla="*/ 5431205 h 5687273"/>
              <a:gd name="connsiteX153" fmla="*/ 6307459 w 11243827"/>
              <a:gd name="connsiteY153" fmla="*/ 5467087 h 5687273"/>
              <a:gd name="connsiteX154" fmla="*/ 6196243 w 11243827"/>
              <a:gd name="connsiteY154" fmla="*/ 5515042 h 5687273"/>
              <a:gd name="connsiteX155" fmla="*/ 6099124 w 11243827"/>
              <a:gd name="connsiteY155" fmla="*/ 5516848 h 5687273"/>
              <a:gd name="connsiteX156" fmla="*/ 6016077 w 11243827"/>
              <a:gd name="connsiteY156" fmla="*/ 5528642 h 5687273"/>
              <a:gd name="connsiteX157" fmla="*/ 6004389 w 11243827"/>
              <a:gd name="connsiteY157" fmla="*/ 5531206 h 5687273"/>
              <a:gd name="connsiteX158" fmla="*/ 5933945 w 11243827"/>
              <a:gd name="connsiteY158" fmla="*/ 5538840 h 5687273"/>
              <a:gd name="connsiteX159" fmla="*/ 5883936 w 11243827"/>
              <a:gd name="connsiteY159" fmla="*/ 5553807 h 5687273"/>
              <a:gd name="connsiteX160" fmla="*/ 5798331 w 11243827"/>
              <a:gd name="connsiteY160" fmla="*/ 5564248 h 5687273"/>
              <a:gd name="connsiteX161" fmla="*/ 5712738 w 11243827"/>
              <a:gd name="connsiteY161" fmla="*/ 5573120 h 5687273"/>
              <a:gd name="connsiteX162" fmla="*/ 5681342 w 11243827"/>
              <a:gd name="connsiteY162" fmla="*/ 5575621 h 5687273"/>
              <a:gd name="connsiteX163" fmla="*/ 5627167 w 11243827"/>
              <a:gd name="connsiteY163" fmla="*/ 5583215 h 5687273"/>
              <a:gd name="connsiteX164" fmla="*/ 5591414 w 11243827"/>
              <a:gd name="connsiteY164" fmla="*/ 5587695 h 5687273"/>
              <a:gd name="connsiteX165" fmla="*/ 5583028 w 11243827"/>
              <a:gd name="connsiteY165" fmla="*/ 5580877 h 5687273"/>
              <a:gd name="connsiteX166" fmla="*/ 5549426 w 11243827"/>
              <a:gd name="connsiteY166" fmla="*/ 5582858 h 5687273"/>
              <a:gd name="connsiteX167" fmla="*/ 5519999 w 11243827"/>
              <a:gd name="connsiteY167" fmla="*/ 5592246 h 5687273"/>
              <a:gd name="connsiteX168" fmla="*/ 5480028 w 11243827"/>
              <a:gd name="connsiteY168" fmla="*/ 5597282 h 5687273"/>
              <a:gd name="connsiteX169" fmla="*/ 5456175 w 11243827"/>
              <a:gd name="connsiteY169" fmla="*/ 5600371 h 5687273"/>
              <a:gd name="connsiteX170" fmla="*/ 5388463 w 11243827"/>
              <a:gd name="connsiteY170" fmla="*/ 5602638 h 5687273"/>
              <a:gd name="connsiteX171" fmla="*/ 5265898 w 11243827"/>
              <a:gd name="connsiteY171" fmla="*/ 5591830 h 5687273"/>
              <a:gd name="connsiteX172" fmla="*/ 5231231 w 11243827"/>
              <a:gd name="connsiteY172" fmla="*/ 5592790 h 5687273"/>
              <a:gd name="connsiteX173" fmla="*/ 5226996 w 11243827"/>
              <a:gd name="connsiteY173" fmla="*/ 5595040 h 5687273"/>
              <a:gd name="connsiteX174" fmla="*/ 5175988 w 11243827"/>
              <a:gd name="connsiteY174" fmla="*/ 5588131 h 5687273"/>
              <a:gd name="connsiteX175" fmla="*/ 5107470 w 11243827"/>
              <a:gd name="connsiteY175" fmla="*/ 5594771 h 5687273"/>
              <a:gd name="connsiteX176" fmla="*/ 5027868 w 11243827"/>
              <a:gd name="connsiteY176" fmla="*/ 5605624 h 5687273"/>
              <a:gd name="connsiteX177" fmla="*/ 5007324 w 11243827"/>
              <a:gd name="connsiteY177" fmla="*/ 5609209 h 5687273"/>
              <a:gd name="connsiteX178" fmla="*/ 4952559 w 11243827"/>
              <a:gd name="connsiteY178" fmla="*/ 5611402 h 5687273"/>
              <a:gd name="connsiteX179" fmla="*/ 4826081 w 11243827"/>
              <a:gd name="connsiteY179" fmla="*/ 5616191 h 5687273"/>
              <a:gd name="connsiteX180" fmla="*/ 4823501 w 11243827"/>
              <a:gd name="connsiteY180" fmla="*/ 5619174 h 5687273"/>
              <a:gd name="connsiteX181" fmla="*/ 4813093 w 11243827"/>
              <a:gd name="connsiteY181" fmla="*/ 5620026 h 5687273"/>
              <a:gd name="connsiteX182" fmla="*/ 4810563 w 11243827"/>
              <a:gd name="connsiteY182" fmla="*/ 5620787 h 5687273"/>
              <a:gd name="connsiteX183" fmla="*/ 4795818 w 11243827"/>
              <a:gd name="connsiteY183" fmla="*/ 5624618 h 5687273"/>
              <a:gd name="connsiteX184" fmla="*/ 4758404 w 11243827"/>
              <a:gd name="connsiteY184" fmla="*/ 5619510 h 5687273"/>
              <a:gd name="connsiteX185" fmla="*/ 4717254 w 11243827"/>
              <a:gd name="connsiteY185" fmla="*/ 5624155 h 5687273"/>
              <a:gd name="connsiteX186" fmla="*/ 4591958 w 11243827"/>
              <a:gd name="connsiteY186" fmla="*/ 5624710 h 5687273"/>
              <a:gd name="connsiteX187" fmla="*/ 4476215 w 11243827"/>
              <a:gd name="connsiteY187" fmla="*/ 5628210 h 5687273"/>
              <a:gd name="connsiteX188" fmla="*/ 4425193 w 11243827"/>
              <a:gd name="connsiteY188" fmla="*/ 5627414 h 5687273"/>
              <a:gd name="connsiteX189" fmla="*/ 4383866 w 11243827"/>
              <a:gd name="connsiteY189" fmla="*/ 5626546 h 5687273"/>
              <a:gd name="connsiteX190" fmla="*/ 4385596 w 11243827"/>
              <a:gd name="connsiteY190" fmla="*/ 5634646 h 5687273"/>
              <a:gd name="connsiteX191" fmla="*/ 4360864 w 11243827"/>
              <a:gd name="connsiteY191" fmla="*/ 5641173 h 5687273"/>
              <a:gd name="connsiteX192" fmla="*/ 4328321 w 11243827"/>
              <a:gd name="connsiteY192" fmla="*/ 5626332 h 5687273"/>
              <a:gd name="connsiteX193" fmla="*/ 4309842 w 11243827"/>
              <a:gd name="connsiteY193" fmla="*/ 5626471 h 5687273"/>
              <a:gd name="connsiteX194" fmla="*/ 4277424 w 11243827"/>
              <a:gd name="connsiteY194" fmla="*/ 5631598 h 5687273"/>
              <a:gd name="connsiteX195" fmla="*/ 4266627 w 11243827"/>
              <a:gd name="connsiteY195" fmla="*/ 5633969 h 5687273"/>
              <a:gd name="connsiteX196" fmla="*/ 4185525 w 11243827"/>
              <a:gd name="connsiteY196" fmla="*/ 5617508 h 5687273"/>
              <a:gd name="connsiteX197" fmla="*/ 4177617 w 11243827"/>
              <a:gd name="connsiteY197" fmla="*/ 5610903 h 5687273"/>
              <a:gd name="connsiteX198" fmla="*/ 4136948 w 11243827"/>
              <a:gd name="connsiteY198" fmla="*/ 5608031 h 5687273"/>
              <a:gd name="connsiteX199" fmla="*/ 4132323 w 11243827"/>
              <a:gd name="connsiteY199" fmla="*/ 5609784 h 5687273"/>
              <a:gd name="connsiteX200" fmla="*/ 4098620 w 11243827"/>
              <a:gd name="connsiteY200" fmla="*/ 5599672 h 5687273"/>
              <a:gd name="connsiteX201" fmla="*/ 3963475 w 11243827"/>
              <a:gd name="connsiteY201" fmla="*/ 5581841 h 5687273"/>
              <a:gd name="connsiteX202" fmla="*/ 3703613 w 11243827"/>
              <a:gd name="connsiteY202" fmla="*/ 5572482 h 5687273"/>
              <a:gd name="connsiteX203" fmla="*/ 3432987 w 11243827"/>
              <a:gd name="connsiteY203" fmla="*/ 5545768 h 5687273"/>
              <a:gd name="connsiteX204" fmla="*/ 3176381 w 11243827"/>
              <a:gd name="connsiteY204" fmla="*/ 5556110 h 5687273"/>
              <a:gd name="connsiteX205" fmla="*/ 2710156 w 11243827"/>
              <a:gd name="connsiteY205" fmla="*/ 5527517 h 5687273"/>
              <a:gd name="connsiteX206" fmla="*/ 2550206 w 11243827"/>
              <a:gd name="connsiteY206" fmla="*/ 5524958 h 5687273"/>
              <a:gd name="connsiteX207" fmla="*/ 2443041 w 11243827"/>
              <a:gd name="connsiteY207" fmla="*/ 5523990 h 5687273"/>
              <a:gd name="connsiteX208" fmla="*/ 2435613 w 11243827"/>
              <a:gd name="connsiteY208" fmla="*/ 5526704 h 5687273"/>
              <a:gd name="connsiteX209" fmla="*/ 2405682 w 11243827"/>
              <a:gd name="connsiteY209" fmla="*/ 5528307 h 5687273"/>
              <a:gd name="connsiteX210" fmla="*/ 2397487 w 11243827"/>
              <a:gd name="connsiteY210" fmla="*/ 5540337 h 5687273"/>
              <a:gd name="connsiteX211" fmla="*/ 2297454 w 11243827"/>
              <a:gd name="connsiteY211" fmla="*/ 5550765 h 5687273"/>
              <a:gd name="connsiteX212" fmla="*/ 2056700 w 11243827"/>
              <a:gd name="connsiteY212" fmla="*/ 5555489 h 5687273"/>
              <a:gd name="connsiteX213" fmla="*/ 1878530 w 11243827"/>
              <a:gd name="connsiteY213" fmla="*/ 5535330 h 5687273"/>
              <a:gd name="connsiteX214" fmla="*/ 1859292 w 11243827"/>
              <a:gd name="connsiteY214" fmla="*/ 5535461 h 5687273"/>
              <a:gd name="connsiteX215" fmla="*/ 1835626 w 11243827"/>
              <a:gd name="connsiteY215" fmla="*/ 5533793 h 5687273"/>
              <a:gd name="connsiteX216" fmla="*/ 1798939 w 11243827"/>
              <a:gd name="connsiteY216" fmla="*/ 5540285 h 5687273"/>
              <a:gd name="connsiteX217" fmla="*/ 1779046 w 11243827"/>
              <a:gd name="connsiteY217" fmla="*/ 5549949 h 5687273"/>
              <a:gd name="connsiteX218" fmla="*/ 1772421 w 11243827"/>
              <a:gd name="connsiteY218" fmla="*/ 5549018 h 5687273"/>
              <a:gd name="connsiteX219" fmla="*/ 1772052 w 11243827"/>
              <a:gd name="connsiteY219" fmla="*/ 5545689 h 5687273"/>
              <a:gd name="connsiteX220" fmla="*/ 1711543 w 11243827"/>
              <a:gd name="connsiteY220" fmla="*/ 5534558 h 5687273"/>
              <a:gd name="connsiteX221" fmla="*/ 1698891 w 11243827"/>
              <a:gd name="connsiteY221" fmla="*/ 5513187 h 5687273"/>
              <a:gd name="connsiteX222" fmla="*/ 1538763 w 11243827"/>
              <a:gd name="connsiteY222" fmla="*/ 5482781 h 5687273"/>
              <a:gd name="connsiteX223" fmla="*/ 1501533 w 11243827"/>
              <a:gd name="connsiteY223" fmla="*/ 5467817 h 5687273"/>
              <a:gd name="connsiteX224" fmla="*/ 1461266 w 11243827"/>
              <a:gd name="connsiteY224" fmla="*/ 5469343 h 5687273"/>
              <a:gd name="connsiteX225" fmla="*/ 1449415 w 11243827"/>
              <a:gd name="connsiteY225" fmla="*/ 5460467 h 5687273"/>
              <a:gd name="connsiteX226" fmla="*/ 1447454 w 11243827"/>
              <a:gd name="connsiteY226" fmla="*/ 5458776 h 5687273"/>
              <a:gd name="connsiteX227" fmla="*/ 1437814 w 11243827"/>
              <a:gd name="connsiteY227" fmla="*/ 5455515 h 5687273"/>
              <a:gd name="connsiteX228" fmla="*/ 1437334 w 11243827"/>
              <a:gd name="connsiteY228" fmla="*/ 5450209 h 5687273"/>
              <a:gd name="connsiteX229" fmla="*/ 1424429 w 11243827"/>
              <a:gd name="connsiteY229" fmla="*/ 5442157 h 5687273"/>
              <a:gd name="connsiteX230" fmla="*/ 1406063 w 11243827"/>
              <a:gd name="connsiteY230" fmla="*/ 5437380 h 5687273"/>
              <a:gd name="connsiteX231" fmla="*/ 1316379 w 11243827"/>
              <a:gd name="connsiteY231" fmla="*/ 5419601 h 5687273"/>
              <a:gd name="connsiteX232" fmla="*/ 1264090 w 11243827"/>
              <a:gd name="connsiteY232" fmla="*/ 5406153 h 5687273"/>
              <a:gd name="connsiteX233" fmla="*/ 1246374 w 11243827"/>
              <a:gd name="connsiteY233" fmla="*/ 5396631 h 5687273"/>
              <a:gd name="connsiteX234" fmla="*/ 1220190 w 11243827"/>
              <a:gd name="connsiteY234" fmla="*/ 5386301 h 5687273"/>
              <a:gd name="connsiteX235" fmla="*/ 1175643 w 11243827"/>
              <a:gd name="connsiteY235" fmla="*/ 5364651 h 5687273"/>
              <a:gd name="connsiteX236" fmla="*/ 1150342 w 11243827"/>
              <a:gd name="connsiteY236" fmla="*/ 5358447 h 5687273"/>
              <a:gd name="connsiteX237" fmla="*/ 1137272 w 11243827"/>
              <a:gd name="connsiteY237" fmla="*/ 5351191 h 5687273"/>
              <a:gd name="connsiteX238" fmla="*/ 1131268 w 11243827"/>
              <a:gd name="connsiteY238" fmla="*/ 5350530 h 5687273"/>
              <a:gd name="connsiteX239" fmla="*/ 1112024 w 11243827"/>
              <a:gd name="connsiteY239" fmla="*/ 5345786 h 5687273"/>
              <a:gd name="connsiteX240" fmla="*/ 1100870 w 11243827"/>
              <a:gd name="connsiteY240" fmla="*/ 5343651 h 5687273"/>
              <a:gd name="connsiteX241" fmla="*/ 1096383 w 11243827"/>
              <a:gd name="connsiteY241" fmla="*/ 5343015 h 5687273"/>
              <a:gd name="connsiteX242" fmla="*/ 1085571 w 11243827"/>
              <a:gd name="connsiteY242" fmla="*/ 5345836 h 5687273"/>
              <a:gd name="connsiteX243" fmla="*/ 1073168 w 11243827"/>
              <a:gd name="connsiteY243" fmla="*/ 5341521 h 5687273"/>
              <a:gd name="connsiteX244" fmla="*/ 1058039 w 11243827"/>
              <a:gd name="connsiteY244" fmla="*/ 5343504 h 5687273"/>
              <a:gd name="connsiteX245" fmla="*/ 1055426 w 11243827"/>
              <a:gd name="connsiteY245" fmla="*/ 5339088 h 5687273"/>
              <a:gd name="connsiteX246" fmla="*/ 1044738 w 11243827"/>
              <a:gd name="connsiteY246" fmla="*/ 5333063 h 5687273"/>
              <a:gd name="connsiteX247" fmla="*/ 1033909 w 11243827"/>
              <a:gd name="connsiteY247" fmla="*/ 5335680 h 5687273"/>
              <a:gd name="connsiteX248" fmla="*/ 1012649 w 11243827"/>
              <a:gd name="connsiteY248" fmla="*/ 5334541 h 5687273"/>
              <a:gd name="connsiteX249" fmla="*/ 1007115 w 11243827"/>
              <a:gd name="connsiteY249" fmla="*/ 5332775 h 5687273"/>
              <a:gd name="connsiteX250" fmla="*/ 986002 w 11243827"/>
              <a:gd name="connsiteY250" fmla="*/ 5334906 h 5687273"/>
              <a:gd name="connsiteX251" fmla="*/ 953418 w 11243827"/>
              <a:gd name="connsiteY251" fmla="*/ 5333901 h 5687273"/>
              <a:gd name="connsiteX252" fmla="*/ 916854 w 11243827"/>
              <a:gd name="connsiteY252" fmla="*/ 5329435 h 5687273"/>
              <a:gd name="connsiteX253" fmla="*/ 905651 w 11243827"/>
              <a:gd name="connsiteY253" fmla="*/ 5332114 h 5687273"/>
              <a:gd name="connsiteX254" fmla="*/ 836961 w 11243827"/>
              <a:gd name="connsiteY254" fmla="*/ 5330803 h 5687273"/>
              <a:gd name="connsiteX255" fmla="*/ 817627 w 11243827"/>
              <a:gd name="connsiteY255" fmla="*/ 5330580 h 5687273"/>
              <a:gd name="connsiteX256" fmla="*/ 801817 w 11243827"/>
              <a:gd name="connsiteY256" fmla="*/ 5325937 h 5687273"/>
              <a:gd name="connsiteX257" fmla="*/ 798857 w 11243827"/>
              <a:gd name="connsiteY257" fmla="*/ 5320979 h 5687273"/>
              <a:gd name="connsiteX258" fmla="*/ 788354 w 11243827"/>
              <a:gd name="connsiteY258" fmla="*/ 5320143 h 5687273"/>
              <a:gd name="connsiteX259" fmla="*/ 785726 w 11243827"/>
              <a:gd name="connsiteY259" fmla="*/ 5318989 h 5687273"/>
              <a:gd name="connsiteX260" fmla="*/ 770507 w 11243827"/>
              <a:gd name="connsiteY260" fmla="*/ 5313309 h 5687273"/>
              <a:gd name="connsiteX261" fmla="*/ 733810 w 11243827"/>
              <a:gd name="connsiteY261" fmla="*/ 5324286 h 5687273"/>
              <a:gd name="connsiteX262" fmla="*/ 692117 w 11243827"/>
              <a:gd name="connsiteY262" fmla="*/ 5318786 h 5687273"/>
              <a:gd name="connsiteX263" fmla="*/ 528894 w 11243827"/>
              <a:gd name="connsiteY263" fmla="*/ 5327578 h 5687273"/>
              <a:gd name="connsiteX264" fmla="*/ 507005 w 11243827"/>
              <a:gd name="connsiteY264" fmla="*/ 5310149 h 5687273"/>
              <a:gd name="connsiteX265" fmla="*/ 441302 w 11243827"/>
              <a:gd name="connsiteY265" fmla="*/ 5307062 h 5687273"/>
              <a:gd name="connsiteX266" fmla="*/ 336819 w 11243827"/>
              <a:gd name="connsiteY266" fmla="*/ 5336690 h 5687273"/>
              <a:gd name="connsiteX267" fmla="*/ 215763 w 11243827"/>
              <a:gd name="connsiteY267" fmla="*/ 5332575 h 5687273"/>
              <a:gd name="connsiteX268" fmla="*/ 205927 w 11243827"/>
              <a:gd name="connsiteY268" fmla="*/ 5339672 h 5687273"/>
              <a:gd name="connsiteX269" fmla="*/ 194189 w 11243827"/>
              <a:gd name="connsiteY269" fmla="*/ 5343588 h 5687273"/>
              <a:gd name="connsiteX270" fmla="*/ 192552 w 11243827"/>
              <a:gd name="connsiteY270" fmla="*/ 5342845 h 5687273"/>
              <a:gd name="connsiteX271" fmla="*/ 178320 w 11243827"/>
              <a:gd name="connsiteY271" fmla="*/ 5343766 h 5687273"/>
              <a:gd name="connsiteX272" fmla="*/ 175596 w 11243827"/>
              <a:gd name="connsiteY272" fmla="*/ 5346411 h 5687273"/>
              <a:gd name="connsiteX273" fmla="*/ 165951 w 11243827"/>
              <a:gd name="connsiteY273" fmla="*/ 5347808 h 5687273"/>
              <a:gd name="connsiteX274" fmla="*/ 147287 w 11243827"/>
              <a:gd name="connsiteY274" fmla="*/ 5352625 h 5687273"/>
              <a:gd name="connsiteX275" fmla="*/ 143484 w 11243827"/>
              <a:gd name="connsiteY275" fmla="*/ 5351591 h 5687273"/>
              <a:gd name="connsiteX276" fmla="*/ 114847 w 11243827"/>
              <a:gd name="connsiteY276" fmla="*/ 5355844 h 5687273"/>
              <a:gd name="connsiteX277" fmla="*/ 114306 w 11243827"/>
              <a:gd name="connsiteY277" fmla="*/ 5354983 h 5687273"/>
              <a:gd name="connsiteX278" fmla="*/ 105588 w 11243827"/>
              <a:gd name="connsiteY278" fmla="*/ 5352169 h 5687273"/>
              <a:gd name="connsiteX279" fmla="*/ 89264 w 11243827"/>
              <a:gd name="connsiteY279" fmla="*/ 5348886 h 5687273"/>
              <a:gd name="connsiteX280" fmla="*/ 49794 w 11243827"/>
              <a:gd name="connsiteY280" fmla="*/ 5329950 h 5687273"/>
              <a:gd name="connsiteX281" fmla="*/ 19924 w 11243827"/>
              <a:gd name="connsiteY281" fmla="*/ 5334282 h 5687273"/>
              <a:gd name="connsiteX282" fmla="*/ 13819 w 11243827"/>
              <a:gd name="connsiteY282" fmla="*/ 5334653 h 5687273"/>
              <a:gd name="connsiteX283" fmla="*/ 13657 w 11243827"/>
              <a:gd name="connsiteY283" fmla="*/ 5334455 h 5687273"/>
              <a:gd name="connsiteX284" fmla="*/ 7139 w 11243827"/>
              <a:gd name="connsiteY284" fmla="*/ 5334438 h 5687273"/>
              <a:gd name="connsiteX285" fmla="*/ 2684 w 11243827"/>
              <a:gd name="connsiteY285" fmla="*/ 5335333 h 5687273"/>
              <a:gd name="connsiteX286" fmla="*/ 0 w 11243827"/>
              <a:gd name="connsiteY286" fmla="*/ 5335496 h 5687273"/>
              <a:gd name="connsiteX287" fmla="*/ 0 w 11243827"/>
              <a:gd name="connsiteY287" fmla="*/ 10592 h 5687273"/>
              <a:gd name="connsiteX288" fmla="*/ 11243827 w 11243827"/>
              <a:gd name="connsiteY288" fmla="*/ 0 h 56872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257007 w 11243827"/>
              <a:gd name="connsiteY57" fmla="*/ 553718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98891 w 11243827"/>
              <a:gd name="connsiteY221" fmla="*/ 551318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28894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507005 w 11243827"/>
              <a:gd name="connsiteY264" fmla="*/ 5310149 h 5641173"/>
              <a:gd name="connsiteX265" fmla="*/ 441302 w 11243827"/>
              <a:gd name="connsiteY265" fmla="*/ 5307062 h 5641173"/>
              <a:gd name="connsiteX266" fmla="*/ 336819 w 11243827"/>
              <a:gd name="connsiteY266" fmla="*/ 5336690 h 5641173"/>
              <a:gd name="connsiteX267" fmla="*/ 215763 w 11243827"/>
              <a:gd name="connsiteY267" fmla="*/ 5332575 h 5641173"/>
              <a:gd name="connsiteX268" fmla="*/ 205927 w 11243827"/>
              <a:gd name="connsiteY268" fmla="*/ 5339672 h 5641173"/>
              <a:gd name="connsiteX269" fmla="*/ 194189 w 11243827"/>
              <a:gd name="connsiteY269" fmla="*/ 5343588 h 5641173"/>
              <a:gd name="connsiteX270" fmla="*/ 192552 w 11243827"/>
              <a:gd name="connsiteY270" fmla="*/ 5342845 h 5641173"/>
              <a:gd name="connsiteX271" fmla="*/ 178320 w 11243827"/>
              <a:gd name="connsiteY271" fmla="*/ 5343766 h 5641173"/>
              <a:gd name="connsiteX272" fmla="*/ 175596 w 11243827"/>
              <a:gd name="connsiteY272" fmla="*/ 5346411 h 5641173"/>
              <a:gd name="connsiteX273" fmla="*/ 165951 w 11243827"/>
              <a:gd name="connsiteY273" fmla="*/ 5347808 h 5641173"/>
              <a:gd name="connsiteX274" fmla="*/ 147287 w 11243827"/>
              <a:gd name="connsiteY274" fmla="*/ 5352625 h 5641173"/>
              <a:gd name="connsiteX275" fmla="*/ 143484 w 11243827"/>
              <a:gd name="connsiteY275" fmla="*/ 5351591 h 5641173"/>
              <a:gd name="connsiteX276" fmla="*/ 114847 w 11243827"/>
              <a:gd name="connsiteY276" fmla="*/ 5355844 h 5641173"/>
              <a:gd name="connsiteX277" fmla="*/ 114306 w 11243827"/>
              <a:gd name="connsiteY277" fmla="*/ 5354983 h 5641173"/>
              <a:gd name="connsiteX278" fmla="*/ 105588 w 11243827"/>
              <a:gd name="connsiteY278" fmla="*/ 5352169 h 5641173"/>
              <a:gd name="connsiteX279" fmla="*/ 89264 w 11243827"/>
              <a:gd name="connsiteY279" fmla="*/ 5348886 h 5641173"/>
              <a:gd name="connsiteX280" fmla="*/ 49794 w 11243827"/>
              <a:gd name="connsiteY280" fmla="*/ 5329950 h 5641173"/>
              <a:gd name="connsiteX281" fmla="*/ 19924 w 11243827"/>
              <a:gd name="connsiteY281" fmla="*/ 5334282 h 5641173"/>
              <a:gd name="connsiteX282" fmla="*/ 13819 w 11243827"/>
              <a:gd name="connsiteY282" fmla="*/ 5334653 h 5641173"/>
              <a:gd name="connsiteX283" fmla="*/ 13657 w 11243827"/>
              <a:gd name="connsiteY283" fmla="*/ 5334455 h 5641173"/>
              <a:gd name="connsiteX284" fmla="*/ 7139 w 11243827"/>
              <a:gd name="connsiteY284" fmla="*/ 5334438 h 5641173"/>
              <a:gd name="connsiteX285" fmla="*/ 2684 w 11243827"/>
              <a:gd name="connsiteY285" fmla="*/ 5335333 h 5641173"/>
              <a:gd name="connsiteX286" fmla="*/ 0 w 11243827"/>
              <a:gd name="connsiteY286" fmla="*/ 5335496 h 5641173"/>
              <a:gd name="connsiteX287" fmla="*/ 0 w 11243827"/>
              <a:gd name="connsiteY287" fmla="*/ 10592 h 5641173"/>
              <a:gd name="connsiteX288" fmla="*/ 11243827 w 11243827"/>
              <a:gd name="connsiteY288"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05927 w 11243827"/>
              <a:gd name="connsiteY267" fmla="*/ 5339672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15763 w 11243827"/>
              <a:gd name="connsiteY266" fmla="*/ 5332575 h 5641173"/>
              <a:gd name="connsiteX267" fmla="*/ 270932 w 11243827"/>
              <a:gd name="connsiteY267" fmla="*/ 5345451 h 5641173"/>
              <a:gd name="connsiteX268" fmla="*/ 194189 w 11243827"/>
              <a:gd name="connsiteY268" fmla="*/ 5343588 h 5641173"/>
              <a:gd name="connsiteX269" fmla="*/ 192552 w 11243827"/>
              <a:gd name="connsiteY269" fmla="*/ 5342845 h 5641173"/>
              <a:gd name="connsiteX270" fmla="*/ 178320 w 11243827"/>
              <a:gd name="connsiteY270" fmla="*/ 5343766 h 5641173"/>
              <a:gd name="connsiteX271" fmla="*/ 175596 w 11243827"/>
              <a:gd name="connsiteY271" fmla="*/ 5346411 h 5641173"/>
              <a:gd name="connsiteX272" fmla="*/ 165951 w 11243827"/>
              <a:gd name="connsiteY272" fmla="*/ 5347808 h 5641173"/>
              <a:gd name="connsiteX273" fmla="*/ 147287 w 11243827"/>
              <a:gd name="connsiteY273" fmla="*/ 5352625 h 5641173"/>
              <a:gd name="connsiteX274" fmla="*/ 143484 w 11243827"/>
              <a:gd name="connsiteY274" fmla="*/ 5351591 h 5641173"/>
              <a:gd name="connsiteX275" fmla="*/ 114847 w 11243827"/>
              <a:gd name="connsiteY275" fmla="*/ 5355844 h 5641173"/>
              <a:gd name="connsiteX276" fmla="*/ 114306 w 11243827"/>
              <a:gd name="connsiteY276" fmla="*/ 5354983 h 5641173"/>
              <a:gd name="connsiteX277" fmla="*/ 105588 w 11243827"/>
              <a:gd name="connsiteY277" fmla="*/ 5352169 h 5641173"/>
              <a:gd name="connsiteX278" fmla="*/ 89264 w 11243827"/>
              <a:gd name="connsiteY278" fmla="*/ 5348886 h 5641173"/>
              <a:gd name="connsiteX279" fmla="*/ 49794 w 11243827"/>
              <a:gd name="connsiteY279" fmla="*/ 5329950 h 5641173"/>
              <a:gd name="connsiteX280" fmla="*/ 19924 w 11243827"/>
              <a:gd name="connsiteY280" fmla="*/ 5334282 h 5641173"/>
              <a:gd name="connsiteX281" fmla="*/ 13819 w 11243827"/>
              <a:gd name="connsiteY281" fmla="*/ 5334653 h 5641173"/>
              <a:gd name="connsiteX282" fmla="*/ 13657 w 11243827"/>
              <a:gd name="connsiteY282" fmla="*/ 5334455 h 5641173"/>
              <a:gd name="connsiteX283" fmla="*/ 7139 w 11243827"/>
              <a:gd name="connsiteY283" fmla="*/ 5334438 h 5641173"/>
              <a:gd name="connsiteX284" fmla="*/ 2684 w 11243827"/>
              <a:gd name="connsiteY284" fmla="*/ 5335333 h 5641173"/>
              <a:gd name="connsiteX285" fmla="*/ 0 w 11243827"/>
              <a:gd name="connsiteY285" fmla="*/ 5335496 h 5641173"/>
              <a:gd name="connsiteX286" fmla="*/ 0 w 11243827"/>
              <a:gd name="connsiteY286" fmla="*/ 10592 h 5641173"/>
              <a:gd name="connsiteX287" fmla="*/ 11243827 w 11243827"/>
              <a:gd name="connsiteY287"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105588 w 11243827"/>
              <a:gd name="connsiteY276" fmla="*/ 5352169 h 5641173"/>
              <a:gd name="connsiteX277" fmla="*/ 89264 w 11243827"/>
              <a:gd name="connsiteY277" fmla="*/ 5348886 h 5641173"/>
              <a:gd name="connsiteX278" fmla="*/ 49794 w 11243827"/>
              <a:gd name="connsiteY278" fmla="*/ 5329950 h 5641173"/>
              <a:gd name="connsiteX279" fmla="*/ 19924 w 11243827"/>
              <a:gd name="connsiteY279" fmla="*/ 5334282 h 5641173"/>
              <a:gd name="connsiteX280" fmla="*/ 13819 w 11243827"/>
              <a:gd name="connsiteY280" fmla="*/ 5334653 h 5641173"/>
              <a:gd name="connsiteX281" fmla="*/ 13657 w 11243827"/>
              <a:gd name="connsiteY281" fmla="*/ 5334455 h 5641173"/>
              <a:gd name="connsiteX282" fmla="*/ 7139 w 11243827"/>
              <a:gd name="connsiteY282" fmla="*/ 5334438 h 5641173"/>
              <a:gd name="connsiteX283" fmla="*/ 2684 w 11243827"/>
              <a:gd name="connsiteY283" fmla="*/ 5335333 h 5641173"/>
              <a:gd name="connsiteX284" fmla="*/ 0 w 11243827"/>
              <a:gd name="connsiteY284" fmla="*/ 5335496 h 5641173"/>
              <a:gd name="connsiteX285" fmla="*/ 0 w 11243827"/>
              <a:gd name="connsiteY285" fmla="*/ 10592 h 5641173"/>
              <a:gd name="connsiteX286" fmla="*/ 11243827 w 11243827"/>
              <a:gd name="connsiteY286"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43484 w 11243827"/>
              <a:gd name="connsiteY273" fmla="*/ 5351591 h 5641173"/>
              <a:gd name="connsiteX274" fmla="*/ 114847 w 11243827"/>
              <a:gd name="connsiteY274" fmla="*/ 5355844 h 5641173"/>
              <a:gd name="connsiteX275" fmla="*/ 114306 w 11243827"/>
              <a:gd name="connsiteY275" fmla="*/ 5354983 h 5641173"/>
              <a:gd name="connsiteX276" fmla="*/ 89264 w 11243827"/>
              <a:gd name="connsiteY276" fmla="*/ 5348886 h 5641173"/>
              <a:gd name="connsiteX277" fmla="*/ 49794 w 11243827"/>
              <a:gd name="connsiteY277" fmla="*/ 5329950 h 5641173"/>
              <a:gd name="connsiteX278" fmla="*/ 19924 w 11243827"/>
              <a:gd name="connsiteY278" fmla="*/ 5334282 h 5641173"/>
              <a:gd name="connsiteX279" fmla="*/ 13819 w 11243827"/>
              <a:gd name="connsiteY279" fmla="*/ 5334653 h 5641173"/>
              <a:gd name="connsiteX280" fmla="*/ 13657 w 11243827"/>
              <a:gd name="connsiteY280" fmla="*/ 5334455 h 5641173"/>
              <a:gd name="connsiteX281" fmla="*/ 7139 w 11243827"/>
              <a:gd name="connsiteY281" fmla="*/ 5334438 h 5641173"/>
              <a:gd name="connsiteX282" fmla="*/ 2684 w 11243827"/>
              <a:gd name="connsiteY282" fmla="*/ 5335333 h 5641173"/>
              <a:gd name="connsiteX283" fmla="*/ 0 w 11243827"/>
              <a:gd name="connsiteY283" fmla="*/ 5335496 h 5641173"/>
              <a:gd name="connsiteX284" fmla="*/ 0 w 11243827"/>
              <a:gd name="connsiteY284" fmla="*/ 10592 h 5641173"/>
              <a:gd name="connsiteX285" fmla="*/ 11243827 w 11243827"/>
              <a:gd name="connsiteY285"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65951 w 11243827"/>
              <a:gd name="connsiteY271" fmla="*/ 5347808 h 5641173"/>
              <a:gd name="connsiteX272" fmla="*/ 147287 w 11243827"/>
              <a:gd name="connsiteY272" fmla="*/ 5352625 h 5641173"/>
              <a:gd name="connsiteX273" fmla="*/ 114847 w 11243827"/>
              <a:gd name="connsiteY273" fmla="*/ 5355844 h 5641173"/>
              <a:gd name="connsiteX274" fmla="*/ 114306 w 11243827"/>
              <a:gd name="connsiteY274" fmla="*/ 5354983 h 5641173"/>
              <a:gd name="connsiteX275" fmla="*/ 89264 w 11243827"/>
              <a:gd name="connsiteY275" fmla="*/ 5348886 h 5641173"/>
              <a:gd name="connsiteX276" fmla="*/ 49794 w 11243827"/>
              <a:gd name="connsiteY276" fmla="*/ 5329950 h 5641173"/>
              <a:gd name="connsiteX277" fmla="*/ 19924 w 11243827"/>
              <a:gd name="connsiteY277" fmla="*/ 5334282 h 5641173"/>
              <a:gd name="connsiteX278" fmla="*/ 13819 w 11243827"/>
              <a:gd name="connsiteY278" fmla="*/ 5334653 h 5641173"/>
              <a:gd name="connsiteX279" fmla="*/ 13657 w 11243827"/>
              <a:gd name="connsiteY279" fmla="*/ 5334455 h 5641173"/>
              <a:gd name="connsiteX280" fmla="*/ 7139 w 11243827"/>
              <a:gd name="connsiteY280" fmla="*/ 5334438 h 5641173"/>
              <a:gd name="connsiteX281" fmla="*/ 2684 w 11243827"/>
              <a:gd name="connsiteY281" fmla="*/ 5335333 h 5641173"/>
              <a:gd name="connsiteX282" fmla="*/ 0 w 11243827"/>
              <a:gd name="connsiteY282" fmla="*/ 5335496 h 5641173"/>
              <a:gd name="connsiteX283" fmla="*/ 0 w 11243827"/>
              <a:gd name="connsiteY283" fmla="*/ 10592 h 5641173"/>
              <a:gd name="connsiteX284" fmla="*/ 11243827 w 11243827"/>
              <a:gd name="connsiteY284"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31268 w 11243827"/>
              <a:gd name="connsiteY238" fmla="*/ 5350530 h 5641173"/>
              <a:gd name="connsiteX239" fmla="*/ 1112024 w 11243827"/>
              <a:gd name="connsiteY239" fmla="*/ 5345786 h 5641173"/>
              <a:gd name="connsiteX240" fmla="*/ 1100870 w 11243827"/>
              <a:gd name="connsiteY240" fmla="*/ 5343651 h 5641173"/>
              <a:gd name="connsiteX241" fmla="*/ 1096383 w 11243827"/>
              <a:gd name="connsiteY241" fmla="*/ 5343015 h 5641173"/>
              <a:gd name="connsiteX242" fmla="*/ 1085571 w 11243827"/>
              <a:gd name="connsiteY242" fmla="*/ 5345836 h 5641173"/>
              <a:gd name="connsiteX243" fmla="*/ 1073168 w 11243827"/>
              <a:gd name="connsiteY243" fmla="*/ 5341521 h 5641173"/>
              <a:gd name="connsiteX244" fmla="*/ 1058039 w 11243827"/>
              <a:gd name="connsiteY244" fmla="*/ 5343504 h 5641173"/>
              <a:gd name="connsiteX245" fmla="*/ 1055426 w 11243827"/>
              <a:gd name="connsiteY245" fmla="*/ 5339088 h 5641173"/>
              <a:gd name="connsiteX246" fmla="*/ 1044738 w 11243827"/>
              <a:gd name="connsiteY246" fmla="*/ 5333063 h 5641173"/>
              <a:gd name="connsiteX247" fmla="*/ 1033909 w 11243827"/>
              <a:gd name="connsiteY247" fmla="*/ 5335680 h 5641173"/>
              <a:gd name="connsiteX248" fmla="*/ 1012649 w 11243827"/>
              <a:gd name="connsiteY248" fmla="*/ 5334541 h 5641173"/>
              <a:gd name="connsiteX249" fmla="*/ 1007115 w 11243827"/>
              <a:gd name="connsiteY249" fmla="*/ 5332775 h 5641173"/>
              <a:gd name="connsiteX250" fmla="*/ 986002 w 11243827"/>
              <a:gd name="connsiteY250" fmla="*/ 5334906 h 5641173"/>
              <a:gd name="connsiteX251" fmla="*/ 953418 w 11243827"/>
              <a:gd name="connsiteY251" fmla="*/ 5333901 h 5641173"/>
              <a:gd name="connsiteX252" fmla="*/ 916854 w 11243827"/>
              <a:gd name="connsiteY252" fmla="*/ 5329435 h 5641173"/>
              <a:gd name="connsiteX253" fmla="*/ 905651 w 11243827"/>
              <a:gd name="connsiteY253" fmla="*/ 5332114 h 5641173"/>
              <a:gd name="connsiteX254" fmla="*/ 836961 w 11243827"/>
              <a:gd name="connsiteY254" fmla="*/ 5330803 h 5641173"/>
              <a:gd name="connsiteX255" fmla="*/ 817627 w 11243827"/>
              <a:gd name="connsiteY255" fmla="*/ 5330580 h 5641173"/>
              <a:gd name="connsiteX256" fmla="*/ 801817 w 11243827"/>
              <a:gd name="connsiteY256" fmla="*/ 5325937 h 5641173"/>
              <a:gd name="connsiteX257" fmla="*/ 798857 w 11243827"/>
              <a:gd name="connsiteY257" fmla="*/ 5320979 h 5641173"/>
              <a:gd name="connsiteX258" fmla="*/ 788354 w 11243827"/>
              <a:gd name="connsiteY258" fmla="*/ 5320143 h 5641173"/>
              <a:gd name="connsiteX259" fmla="*/ 785726 w 11243827"/>
              <a:gd name="connsiteY259" fmla="*/ 5318989 h 5641173"/>
              <a:gd name="connsiteX260" fmla="*/ 770507 w 11243827"/>
              <a:gd name="connsiteY260" fmla="*/ 5313309 h 5641173"/>
              <a:gd name="connsiteX261" fmla="*/ 733810 w 11243827"/>
              <a:gd name="connsiteY261" fmla="*/ 5324286 h 5641173"/>
              <a:gd name="connsiteX262" fmla="*/ 692117 w 11243827"/>
              <a:gd name="connsiteY262" fmla="*/ 5318786 h 5641173"/>
              <a:gd name="connsiteX263" fmla="*/ 574943 w 11243827"/>
              <a:gd name="connsiteY263" fmla="*/ 5327578 h 5641173"/>
              <a:gd name="connsiteX264" fmla="*/ 441302 w 11243827"/>
              <a:gd name="connsiteY264" fmla="*/ 5307062 h 5641173"/>
              <a:gd name="connsiteX265" fmla="*/ 336819 w 11243827"/>
              <a:gd name="connsiteY265" fmla="*/ 5336690 h 5641173"/>
              <a:gd name="connsiteX266" fmla="*/ 270932 w 11243827"/>
              <a:gd name="connsiteY266" fmla="*/ 5345451 h 5641173"/>
              <a:gd name="connsiteX267" fmla="*/ 194189 w 11243827"/>
              <a:gd name="connsiteY267" fmla="*/ 5343588 h 5641173"/>
              <a:gd name="connsiteX268" fmla="*/ 192552 w 11243827"/>
              <a:gd name="connsiteY268" fmla="*/ 5342845 h 5641173"/>
              <a:gd name="connsiteX269" fmla="*/ 178320 w 11243827"/>
              <a:gd name="connsiteY269" fmla="*/ 5343766 h 5641173"/>
              <a:gd name="connsiteX270" fmla="*/ 175596 w 11243827"/>
              <a:gd name="connsiteY270" fmla="*/ 5346411 h 5641173"/>
              <a:gd name="connsiteX271" fmla="*/ 147287 w 11243827"/>
              <a:gd name="connsiteY271" fmla="*/ 5352625 h 5641173"/>
              <a:gd name="connsiteX272" fmla="*/ 114847 w 11243827"/>
              <a:gd name="connsiteY272" fmla="*/ 5355844 h 5641173"/>
              <a:gd name="connsiteX273" fmla="*/ 114306 w 11243827"/>
              <a:gd name="connsiteY273" fmla="*/ 5354983 h 5641173"/>
              <a:gd name="connsiteX274" fmla="*/ 89264 w 11243827"/>
              <a:gd name="connsiteY274" fmla="*/ 5348886 h 5641173"/>
              <a:gd name="connsiteX275" fmla="*/ 49794 w 11243827"/>
              <a:gd name="connsiteY275" fmla="*/ 5329950 h 5641173"/>
              <a:gd name="connsiteX276" fmla="*/ 19924 w 11243827"/>
              <a:gd name="connsiteY276" fmla="*/ 5334282 h 5641173"/>
              <a:gd name="connsiteX277" fmla="*/ 13819 w 11243827"/>
              <a:gd name="connsiteY277" fmla="*/ 5334653 h 5641173"/>
              <a:gd name="connsiteX278" fmla="*/ 13657 w 11243827"/>
              <a:gd name="connsiteY278" fmla="*/ 5334455 h 5641173"/>
              <a:gd name="connsiteX279" fmla="*/ 7139 w 11243827"/>
              <a:gd name="connsiteY279" fmla="*/ 5334438 h 5641173"/>
              <a:gd name="connsiteX280" fmla="*/ 2684 w 11243827"/>
              <a:gd name="connsiteY280" fmla="*/ 5335333 h 5641173"/>
              <a:gd name="connsiteX281" fmla="*/ 0 w 11243827"/>
              <a:gd name="connsiteY281" fmla="*/ 5335496 h 5641173"/>
              <a:gd name="connsiteX282" fmla="*/ 0 w 11243827"/>
              <a:gd name="connsiteY282" fmla="*/ 10592 h 5641173"/>
              <a:gd name="connsiteX283" fmla="*/ 11243827 w 11243827"/>
              <a:gd name="connsiteY283"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37272 w 11243827"/>
              <a:gd name="connsiteY237" fmla="*/ 5351191 h 5641173"/>
              <a:gd name="connsiteX238" fmla="*/ 1112024 w 11243827"/>
              <a:gd name="connsiteY238" fmla="*/ 5345786 h 5641173"/>
              <a:gd name="connsiteX239" fmla="*/ 1100870 w 11243827"/>
              <a:gd name="connsiteY239" fmla="*/ 5343651 h 5641173"/>
              <a:gd name="connsiteX240" fmla="*/ 1096383 w 11243827"/>
              <a:gd name="connsiteY240" fmla="*/ 5343015 h 5641173"/>
              <a:gd name="connsiteX241" fmla="*/ 1085571 w 11243827"/>
              <a:gd name="connsiteY241" fmla="*/ 5345836 h 5641173"/>
              <a:gd name="connsiteX242" fmla="*/ 1073168 w 11243827"/>
              <a:gd name="connsiteY242" fmla="*/ 5341521 h 5641173"/>
              <a:gd name="connsiteX243" fmla="*/ 1058039 w 11243827"/>
              <a:gd name="connsiteY243" fmla="*/ 5343504 h 5641173"/>
              <a:gd name="connsiteX244" fmla="*/ 1055426 w 11243827"/>
              <a:gd name="connsiteY244" fmla="*/ 5339088 h 5641173"/>
              <a:gd name="connsiteX245" fmla="*/ 1044738 w 11243827"/>
              <a:gd name="connsiteY245" fmla="*/ 5333063 h 5641173"/>
              <a:gd name="connsiteX246" fmla="*/ 1033909 w 11243827"/>
              <a:gd name="connsiteY246" fmla="*/ 5335680 h 5641173"/>
              <a:gd name="connsiteX247" fmla="*/ 1012649 w 11243827"/>
              <a:gd name="connsiteY247" fmla="*/ 5334541 h 5641173"/>
              <a:gd name="connsiteX248" fmla="*/ 1007115 w 11243827"/>
              <a:gd name="connsiteY248" fmla="*/ 5332775 h 5641173"/>
              <a:gd name="connsiteX249" fmla="*/ 986002 w 11243827"/>
              <a:gd name="connsiteY249" fmla="*/ 5334906 h 5641173"/>
              <a:gd name="connsiteX250" fmla="*/ 953418 w 11243827"/>
              <a:gd name="connsiteY250" fmla="*/ 5333901 h 5641173"/>
              <a:gd name="connsiteX251" fmla="*/ 916854 w 11243827"/>
              <a:gd name="connsiteY251" fmla="*/ 5329435 h 5641173"/>
              <a:gd name="connsiteX252" fmla="*/ 905651 w 11243827"/>
              <a:gd name="connsiteY252" fmla="*/ 5332114 h 5641173"/>
              <a:gd name="connsiteX253" fmla="*/ 836961 w 11243827"/>
              <a:gd name="connsiteY253" fmla="*/ 5330803 h 5641173"/>
              <a:gd name="connsiteX254" fmla="*/ 817627 w 11243827"/>
              <a:gd name="connsiteY254" fmla="*/ 5330580 h 5641173"/>
              <a:gd name="connsiteX255" fmla="*/ 801817 w 11243827"/>
              <a:gd name="connsiteY255" fmla="*/ 5325937 h 5641173"/>
              <a:gd name="connsiteX256" fmla="*/ 798857 w 11243827"/>
              <a:gd name="connsiteY256" fmla="*/ 5320979 h 5641173"/>
              <a:gd name="connsiteX257" fmla="*/ 788354 w 11243827"/>
              <a:gd name="connsiteY257" fmla="*/ 5320143 h 5641173"/>
              <a:gd name="connsiteX258" fmla="*/ 785726 w 11243827"/>
              <a:gd name="connsiteY258" fmla="*/ 5318989 h 5641173"/>
              <a:gd name="connsiteX259" fmla="*/ 770507 w 11243827"/>
              <a:gd name="connsiteY259" fmla="*/ 5313309 h 5641173"/>
              <a:gd name="connsiteX260" fmla="*/ 733810 w 11243827"/>
              <a:gd name="connsiteY260" fmla="*/ 5324286 h 5641173"/>
              <a:gd name="connsiteX261" fmla="*/ 692117 w 11243827"/>
              <a:gd name="connsiteY261" fmla="*/ 5318786 h 5641173"/>
              <a:gd name="connsiteX262" fmla="*/ 574943 w 11243827"/>
              <a:gd name="connsiteY262" fmla="*/ 5327578 h 5641173"/>
              <a:gd name="connsiteX263" fmla="*/ 441302 w 11243827"/>
              <a:gd name="connsiteY263" fmla="*/ 5307062 h 5641173"/>
              <a:gd name="connsiteX264" fmla="*/ 336819 w 11243827"/>
              <a:gd name="connsiteY264" fmla="*/ 5336690 h 5641173"/>
              <a:gd name="connsiteX265" fmla="*/ 270932 w 11243827"/>
              <a:gd name="connsiteY265" fmla="*/ 5345451 h 5641173"/>
              <a:gd name="connsiteX266" fmla="*/ 194189 w 11243827"/>
              <a:gd name="connsiteY266" fmla="*/ 5343588 h 5641173"/>
              <a:gd name="connsiteX267" fmla="*/ 192552 w 11243827"/>
              <a:gd name="connsiteY267" fmla="*/ 5342845 h 5641173"/>
              <a:gd name="connsiteX268" fmla="*/ 178320 w 11243827"/>
              <a:gd name="connsiteY268" fmla="*/ 5343766 h 5641173"/>
              <a:gd name="connsiteX269" fmla="*/ 175596 w 11243827"/>
              <a:gd name="connsiteY269" fmla="*/ 5346411 h 5641173"/>
              <a:gd name="connsiteX270" fmla="*/ 147287 w 11243827"/>
              <a:gd name="connsiteY270" fmla="*/ 5352625 h 5641173"/>
              <a:gd name="connsiteX271" fmla="*/ 114847 w 11243827"/>
              <a:gd name="connsiteY271" fmla="*/ 5355844 h 5641173"/>
              <a:gd name="connsiteX272" fmla="*/ 114306 w 11243827"/>
              <a:gd name="connsiteY272" fmla="*/ 5354983 h 5641173"/>
              <a:gd name="connsiteX273" fmla="*/ 89264 w 11243827"/>
              <a:gd name="connsiteY273" fmla="*/ 5348886 h 5641173"/>
              <a:gd name="connsiteX274" fmla="*/ 49794 w 11243827"/>
              <a:gd name="connsiteY274" fmla="*/ 5329950 h 5641173"/>
              <a:gd name="connsiteX275" fmla="*/ 19924 w 11243827"/>
              <a:gd name="connsiteY275" fmla="*/ 5334282 h 5641173"/>
              <a:gd name="connsiteX276" fmla="*/ 13819 w 11243827"/>
              <a:gd name="connsiteY276" fmla="*/ 5334653 h 5641173"/>
              <a:gd name="connsiteX277" fmla="*/ 13657 w 11243827"/>
              <a:gd name="connsiteY277" fmla="*/ 5334455 h 5641173"/>
              <a:gd name="connsiteX278" fmla="*/ 7139 w 11243827"/>
              <a:gd name="connsiteY278" fmla="*/ 5334438 h 5641173"/>
              <a:gd name="connsiteX279" fmla="*/ 2684 w 11243827"/>
              <a:gd name="connsiteY279" fmla="*/ 5335333 h 5641173"/>
              <a:gd name="connsiteX280" fmla="*/ 0 w 11243827"/>
              <a:gd name="connsiteY280" fmla="*/ 5335496 h 5641173"/>
              <a:gd name="connsiteX281" fmla="*/ 0 w 11243827"/>
              <a:gd name="connsiteY281" fmla="*/ 10592 h 5641173"/>
              <a:gd name="connsiteX282" fmla="*/ 11243827 w 11243827"/>
              <a:gd name="connsiteY282"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73168 w 11243827"/>
              <a:gd name="connsiteY241" fmla="*/ 5341521 h 5641173"/>
              <a:gd name="connsiteX242" fmla="*/ 1058039 w 11243827"/>
              <a:gd name="connsiteY242" fmla="*/ 5343504 h 5641173"/>
              <a:gd name="connsiteX243" fmla="*/ 1055426 w 11243827"/>
              <a:gd name="connsiteY243" fmla="*/ 5339088 h 5641173"/>
              <a:gd name="connsiteX244" fmla="*/ 1044738 w 11243827"/>
              <a:gd name="connsiteY244" fmla="*/ 5333063 h 5641173"/>
              <a:gd name="connsiteX245" fmla="*/ 1033909 w 11243827"/>
              <a:gd name="connsiteY245" fmla="*/ 5335680 h 5641173"/>
              <a:gd name="connsiteX246" fmla="*/ 1012649 w 11243827"/>
              <a:gd name="connsiteY246" fmla="*/ 5334541 h 5641173"/>
              <a:gd name="connsiteX247" fmla="*/ 1007115 w 11243827"/>
              <a:gd name="connsiteY247" fmla="*/ 5332775 h 5641173"/>
              <a:gd name="connsiteX248" fmla="*/ 986002 w 11243827"/>
              <a:gd name="connsiteY248" fmla="*/ 5334906 h 5641173"/>
              <a:gd name="connsiteX249" fmla="*/ 953418 w 11243827"/>
              <a:gd name="connsiteY249" fmla="*/ 5333901 h 5641173"/>
              <a:gd name="connsiteX250" fmla="*/ 916854 w 11243827"/>
              <a:gd name="connsiteY250" fmla="*/ 5329435 h 5641173"/>
              <a:gd name="connsiteX251" fmla="*/ 905651 w 11243827"/>
              <a:gd name="connsiteY251" fmla="*/ 5332114 h 5641173"/>
              <a:gd name="connsiteX252" fmla="*/ 836961 w 11243827"/>
              <a:gd name="connsiteY252" fmla="*/ 5330803 h 5641173"/>
              <a:gd name="connsiteX253" fmla="*/ 817627 w 11243827"/>
              <a:gd name="connsiteY253" fmla="*/ 5330580 h 5641173"/>
              <a:gd name="connsiteX254" fmla="*/ 801817 w 11243827"/>
              <a:gd name="connsiteY254" fmla="*/ 5325937 h 5641173"/>
              <a:gd name="connsiteX255" fmla="*/ 798857 w 11243827"/>
              <a:gd name="connsiteY255" fmla="*/ 5320979 h 5641173"/>
              <a:gd name="connsiteX256" fmla="*/ 788354 w 11243827"/>
              <a:gd name="connsiteY256" fmla="*/ 5320143 h 5641173"/>
              <a:gd name="connsiteX257" fmla="*/ 785726 w 11243827"/>
              <a:gd name="connsiteY257" fmla="*/ 5318989 h 5641173"/>
              <a:gd name="connsiteX258" fmla="*/ 770507 w 11243827"/>
              <a:gd name="connsiteY258" fmla="*/ 5313309 h 5641173"/>
              <a:gd name="connsiteX259" fmla="*/ 733810 w 11243827"/>
              <a:gd name="connsiteY259" fmla="*/ 5324286 h 5641173"/>
              <a:gd name="connsiteX260" fmla="*/ 692117 w 11243827"/>
              <a:gd name="connsiteY260" fmla="*/ 5318786 h 5641173"/>
              <a:gd name="connsiteX261" fmla="*/ 574943 w 11243827"/>
              <a:gd name="connsiteY261" fmla="*/ 5327578 h 5641173"/>
              <a:gd name="connsiteX262" fmla="*/ 441302 w 11243827"/>
              <a:gd name="connsiteY262" fmla="*/ 5307062 h 5641173"/>
              <a:gd name="connsiteX263" fmla="*/ 336819 w 11243827"/>
              <a:gd name="connsiteY263" fmla="*/ 5336690 h 5641173"/>
              <a:gd name="connsiteX264" fmla="*/ 270932 w 11243827"/>
              <a:gd name="connsiteY264" fmla="*/ 5345451 h 5641173"/>
              <a:gd name="connsiteX265" fmla="*/ 194189 w 11243827"/>
              <a:gd name="connsiteY265" fmla="*/ 5343588 h 5641173"/>
              <a:gd name="connsiteX266" fmla="*/ 192552 w 11243827"/>
              <a:gd name="connsiteY266" fmla="*/ 5342845 h 5641173"/>
              <a:gd name="connsiteX267" fmla="*/ 178320 w 11243827"/>
              <a:gd name="connsiteY267" fmla="*/ 5343766 h 5641173"/>
              <a:gd name="connsiteX268" fmla="*/ 175596 w 11243827"/>
              <a:gd name="connsiteY268" fmla="*/ 5346411 h 5641173"/>
              <a:gd name="connsiteX269" fmla="*/ 147287 w 11243827"/>
              <a:gd name="connsiteY269" fmla="*/ 5352625 h 5641173"/>
              <a:gd name="connsiteX270" fmla="*/ 114847 w 11243827"/>
              <a:gd name="connsiteY270" fmla="*/ 5355844 h 5641173"/>
              <a:gd name="connsiteX271" fmla="*/ 114306 w 11243827"/>
              <a:gd name="connsiteY271" fmla="*/ 5354983 h 5641173"/>
              <a:gd name="connsiteX272" fmla="*/ 89264 w 11243827"/>
              <a:gd name="connsiteY272" fmla="*/ 5348886 h 5641173"/>
              <a:gd name="connsiteX273" fmla="*/ 49794 w 11243827"/>
              <a:gd name="connsiteY273" fmla="*/ 5329950 h 5641173"/>
              <a:gd name="connsiteX274" fmla="*/ 19924 w 11243827"/>
              <a:gd name="connsiteY274" fmla="*/ 5334282 h 5641173"/>
              <a:gd name="connsiteX275" fmla="*/ 13819 w 11243827"/>
              <a:gd name="connsiteY275" fmla="*/ 5334653 h 5641173"/>
              <a:gd name="connsiteX276" fmla="*/ 13657 w 11243827"/>
              <a:gd name="connsiteY276" fmla="*/ 5334455 h 5641173"/>
              <a:gd name="connsiteX277" fmla="*/ 7139 w 11243827"/>
              <a:gd name="connsiteY277" fmla="*/ 5334438 h 5641173"/>
              <a:gd name="connsiteX278" fmla="*/ 2684 w 11243827"/>
              <a:gd name="connsiteY278" fmla="*/ 5335333 h 5641173"/>
              <a:gd name="connsiteX279" fmla="*/ 0 w 11243827"/>
              <a:gd name="connsiteY279" fmla="*/ 5335496 h 5641173"/>
              <a:gd name="connsiteX280" fmla="*/ 0 w 11243827"/>
              <a:gd name="connsiteY280" fmla="*/ 10592 h 5641173"/>
              <a:gd name="connsiteX281" fmla="*/ 11243827 w 11243827"/>
              <a:gd name="connsiteY281"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45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6002 w 11243827"/>
              <a:gd name="connsiteY247" fmla="*/ 5334906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6961 w 11243827"/>
              <a:gd name="connsiteY251" fmla="*/ 5330803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85571 w 11243827"/>
              <a:gd name="connsiteY240" fmla="*/ 5358836 h 5641173"/>
              <a:gd name="connsiteX241" fmla="*/ 1058039 w 11243827"/>
              <a:gd name="connsiteY241" fmla="*/ 5343504 h 5641173"/>
              <a:gd name="connsiteX242" fmla="*/ 1055426 w 11243827"/>
              <a:gd name="connsiteY242" fmla="*/ 5339088 h 5641173"/>
              <a:gd name="connsiteX243" fmla="*/ 1044738 w 11243827"/>
              <a:gd name="connsiteY243" fmla="*/ 5333063 h 5641173"/>
              <a:gd name="connsiteX244" fmla="*/ 1033909 w 11243827"/>
              <a:gd name="connsiteY244" fmla="*/ 5335680 h 5641173"/>
              <a:gd name="connsiteX245" fmla="*/ 1012649 w 11243827"/>
              <a:gd name="connsiteY245" fmla="*/ 5334541 h 5641173"/>
              <a:gd name="connsiteX246" fmla="*/ 1007115 w 11243827"/>
              <a:gd name="connsiteY246" fmla="*/ 5332775 h 5641173"/>
              <a:gd name="connsiteX247" fmla="*/ 987447 w 11243827"/>
              <a:gd name="connsiteY247" fmla="*/ 5346462 h 5641173"/>
              <a:gd name="connsiteX248" fmla="*/ 953418 w 11243827"/>
              <a:gd name="connsiteY248" fmla="*/ 5333901 h 5641173"/>
              <a:gd name="connsiteX249" fmla="*/ 916854 w 11243827"/>
              <a:gd name="connsiteY249" fmla="*/ 5329435 h 5641173"/>
              <a:gd name="connsiteX250" fmla="*/ 905651 w 11243827"/>
              <a:gd name="connsiteY250" fmla="*/ 5332114 h 5641173"/>
              <a:gd name="connsiteX251" fmla="*/ 838405 w 11243827"/>
              <a:gd name="connsiteY251" fmla="*/ 5339470 h 5641173"/>
              <a:gd name="connsiteX252" fmla="*/ 817627 w 11243827"/>
              <a:gd name="connsiteY252" fmla="*/ 5330580 h 5641173"/>
              <a:gd name="connsiteX253" fmla="*/ 801817 w 11243827"/>
              <a:gd name="connsiteY253" fmla="*/ 5325937 h 5641173"/>
              <a:gd name="connsiteX254" fmla="*/ 798857 w 11243827"/>
              <a:gd name="connsiteY254" fmla="*/ 5320979 h 5641173"/>
              <a:gd name="connsiteX255" fmla="*/ 788354 w 11243827"/>
              <a:gd name="connsiteY255" fmla="*/ 5320143 h 5641173"/>
              <a:gd name="connsiteX256" fmla="*/ 785726 w 11243827"/>
              <a:gd name="connsiteY256" fmla="*/ 5318989 h 5641173"/>
              <a:gd name="connsiteX257" fmla="*/ 770507 w 11243827"/>
              <a:gd name="connsiteY257" fmla="*/ 5313309 h 5641173"/>
              <a:gd name="connsiteX258" fmla="*/ 733810 w 11243827"/>
              <a:gd name="connsiteY258" fmla="*/ 5324286 h 5641173"/>
              <a:gd name="connsiteX259" fmla="*/ 692117 w 11243827"/>
              <a:gd name="connsiteY259" fmla="*/ 5318786 h 5641173"/>
              <a:gd name="connsiteX260" fmla="*/ 574943 w 11243827"/>
              <a:gd name="connsiteY260" fmla="*/ 5327578 h 5641173"/>
              <a:gd name="connsiteX261" fmla="*/ 441302 w 11243827"/>
              <a:gd name="connsiteY261" fmla="*/ 5307062 h 5641173"/>
              <a:gd name="connsiteX262" fmla="*/ 336819 w 11243827"/>
              <a:gd name="connsiteY262" fmla="*/ 5336690 h 5641173"/>
              <a:gd name="connsiteX263" fmla="*/ 270932 w 11243827"/>
              <a:gd name="connsiteY263" fmla="*/ 5345451 h 5641173"/>
              <a:gd name="connsiteX264" fmla="*/ 194189 w 11243827"/>
              <a:gd name="connsiteY264" fmla="*/ 5343588 h 5641173"/>
              <a:gd name="connsiteX265" fmla="*/ 192552 w 11243827"/>
              <a:gd name="connsiteY265" fmla="*/ 5342845 h 5641173"/>
              <a:gd name="connsiteX266" fmla="*/ 178320 w 11243827"/>
              <a:gd name="connsiteY266" fmla="*/ 5343766 h 5641173"/>
              <a:gd name="connsiteX267" fmla="*/ 175596 w 11243827"/>
              <a:gd name="connsiteY267" fmla="*/ 5346411 h 5641173"/>
              <a:gd name="connsiteX268" fmla="*/ 147287 w 11243827"/>
              <a:gd name="connsiteY268" fmla="*/ 5352625 h 5641173"/>
              <a:gd name="connsiteX269" fmla="*/ 114847 w 11243827"/>
              <a:gd name="connsiteY269" fmla="*/ 5355844 h 5641173"/>
              <a:gd name="connsiteX270" fmla="*/ 114306 w 11243827"/>
              <a:gd name="connsiteY270" fmla="*/ 5354983 h 5641173"/>
              <a:gd name="connsiteX271" fmla="*/ 89264 w 11243827"/>
              <a:gd name="connsiteY271" fmla="*/ 5348886 h 5641173"/>
              <a:gd name="connsiteX272" fmla="*/ 49794 w 11243827"/>
              <a:gd name="connsiteY272" fmla="*/ 5329950 h 5641173"/>
              <a:gd name="connsiteX273" fmla="*/ 19924 w 11243827"/>
              <a:gd name="connsiteY273" fmla="*/ 5334282 h 5641173"/>
              <a:gd name="connsiteX274" fmla="*/ 13819 w 11243827"/>
              <a:gd name="connsiteY274" fmla="*/ 5334653 h 5641173"/>
              <a:gd name="connsiteX275" fmla="*/ 13657 w 11243827"/>
              <a:gd name="connsiteY275" fmla="*/ 5334455 h 5641173"/>
              <a:gd name="connsiteX276" fmla="*/ 7139 w 11243827"/>
              <a:gd name="connsiteY276" fmla="*/ 5334438 h 5641173"/>
              <a:gd name="connsiteX277" fmla="*/ 2684 w 11243827"/>
              <a:gd name="connsiteY277" fmla="*/ 5335333 h 5641173"/>
              <a:gd name="connsiteX278" fmla="*/ 0 w 11243827"/>
              <a:gd name="connsiteY278" fmla="*/ 5335496 h 5641173"/>
              <a:gd name="connsiteX279" fmla="*/ 0 w 11243827"/>
              <a:gd name="connsiteY279" fmla="*/ 10592 h 5641173"/>
              <a:gd name="connsiteX280" fmla="*/ 11243827 w 11243827"/>
              <a:gd name="connsiteY280"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05383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001571 h 5641173"/>
              <a:gd name="connsiteX3" fmla="*/ 11243827 w 11243827"/>
              <a:gd name="connsiteY3" fmla="*/ 5209610 h 5641173"/>
              <a:gd name="connsiteX4" fmla="*/ 11240675 w 11243827"/>
              <a:gd name="connsiteY4" fmla="*/ 5210442 h 5641173"/>
              <a:gd name="connsiteX5" fmla="*/ 11179959 w 11243827"/>
              <a:gd name="connsiteY5" fmla="*/ 5221199 h 5641173"/>
              <a:gd name="connsiteX6" fmla="*/ 11105493 w 11243827"/>
              <a:gd name="connsiteY6" fmla="*/ 5259905 h 5641173"/>
              <a:gd name="connsiteX7" fmla="*/ 11078640 w 11243827"/>
              <a:gd name="connsiteY7" fmla="*/ 5263531 h 5641173"/>
              <a:gd name="connsiteX8" fmla="*/ 11079616 w 11243827"/>
              <a:gd name="connsiteY8" fmla="*/ 5270380 h 5641173"/>
              <a:gd name="connsiteX9" fmla="*/ 11069641 w 11243827"/>
              <a:gd name="connsiteY9" fmla="*/ 5270884 h 5641173"/>
              <a:gd name="connsiteX10" fmla="*/ 11047377 w 11243827"/>
              <a:gd name="connsiteY10" fmla="*/ 5271051 h 5641173"/>
              <a:gd name="connsiteX11" fmla="*/ 10980705 w 11243827"/>
              <a:gd name="connsiteY11" fmla="*/ 5272951 h 5641173"/>
              <a:gd name="connsiteX12" fmla="*/ 10962514 w 11243827"/>
              <a:gd name="connsiteY12" fmla="*/ 5286084 h 5641173"/>
              <a:gd name="connsiteX13" fmla="*/ 10945307 w 11243827"/>
              <a:gd name="connsiteY13" fmla="*/ 5286290 h 5641173"/>
              <a:gd name="connsiteX14" fmla="*/ 10845516 w 11243827"/>
              <a:gd name="connsiteY14" fmla="*/ 5303894 h 5641173"/>
              <a:gd name="connsiteX15" fmla="*/ 10831795 w 11243827"/>
              <a:gd name="connsiteY15" fmla="*/ 5305210 h 5641173"/>
              <a:gd name="connsiteX16" fmla="*/ 10824365 w 11243827"/>
              <a:gd name="connsiteY16" fmla="*/ 5311111 h 5641173"/>
              <a:gd name="connsiteX17" fmla="*/ 10797756 w 11243827"/>
              <a:gd name="connsiteY17" fmla="*/ 5312285 h 5641173"/>
              <a:gd name="connsiteX18" fmla="*/ 10796525 w 11243827"/>
              <a:gd name="connsiteY18" fmla="*/ 5315645 h 5641173"/>
              <a:gd name="connsiteX19" fmla="*/ 10709063 w 11243827"/>
              <a:gd name="connsiteY19" fmla="*/ 5344492 h 5641173"/>
              <a:gd name="connsiteX20" fmla="*/ 10694078 w 11243827"/>
              <a:gd name="connsiteY20" fmla="*/ 5349258 h 5641173"/>
              <a:gd name="connsiteX21" fmla="*/ 10681131 w 11243827"/>
              <a:gd name="connsiteY21" fmla="*/ 5347812 h 5641173"/>
              <a:gd name="connsiteX22" fmla="*/ 10609448 w 11243827"/>
              <a:gd name="connsiteY22" fmla="*/ 5351931 h 5641173"/>
              <a:gd name="connsiteX23" fmla="*/ 10592397 w 11243827"/>
              <a:gd name="connsiteY23" fmla="*/ 5349402 h 5641173"/>
              <a:gd name="connsiteX24" fmla="*/ 10585227 w 11243827"/>
              <a:gd name="connsiteY24" fmla="*/ 5344063 h 5641173"/>
              <a:gd name="connsiteX25" fmla="*/ 10557472 w 11243827"/>
              <a:gd name="connsiteY25" fmla="*/ 5354151 h 5641173"/>
              <a:gd name="connsiteX26" fmla="*/ 10514646 w 11243827"/>
              <a:gd name="connsiteY26" fmla="*/ 5361064 h 5641173"/>
              <a:gd name="connsiteX27" fmla="*/ 10494292 w 11243827"/>
              <a:gd name="connsiteY27" fmla="*/ 5366054 h 5641173"/>
              <a:gd name="connsiteX28" fmla="*/ 10477869 w 11243827"/>
              <a:gd name="connsiteY28" fmla="*/ 5363025 h 5641173"/>
              <a:gd name="connsiteX29" fmla="*/ 10384411 w 11243827"/>
              <a:gd name="connsiteY29" fmla="*/ 5362257 h 5641173"/>
              <a:gd name="connsiteX30" fmla="*/ 10362921 w 11243827"/>
              <a:gd name="connsiteY30" fmla="*/ 5357444 h 5641173"/>
              <a:gd name="connsiteX31" fmla="*/ 10352736 w 11243827"/>
              <a:gd name="connsiteY31" fmla="*/ 5347851 h 5641173"/>
              <a:gd name="connsiteX32" fmla="*/ 10344754 w 11243827"/>
              <a:gd name="connsiteY32" fmla="*/ 5351272 h 5641173"/>
              <a:gd name="connsiteX33" fmla="*/ 10288226 w 11243827"/>
              <a:gd name="connsiteY33" fmla="*/ 5351613 h 5641173"/>
              <a:gd name="connsiteX34" fmla="*/ 10251350 w 11243827"/>
              <a:gd name="connsiteY34" fmla="*/ 5352711 h 5641173"/>
              <a:gd name="connsiteX35" fmla="*/ 10249108 w 11243827"/>
              <a:gd name="connsiteY35" fmla="*/ 5365881 h 5641173"/>
              <a:gd name="connsiteX36" fmla="*/ 10216272 w 11243827"/>
              <a:gd name="connsiteY36" fmla="*/ 5370573 h 5641173"/>
              <a:gd name="connsiteX37" fmla="*/ 10181278 w 11243827"/>
              <a:gd name="connsiteY37" fmla="*/ 5362119 h 5641173"/>
              <a:gd name="connsiteX38" fmla="*/ 10140033 w 11243827"/>
              <a:gd name="connsiteY38" fmla="*/ 5363304 h 5641173"/>
              <a:gd name="connsiteX39" fmla="*/ 10115353 w 11243827"/>
              <a:gd name="connsiteY39" fmla="*/ 5363869 h 5641173"/>
              <a:gd name="connsiteX40" fmla="*/ 10050578 w 11243827"/>
              <a:gd name="connsiteY40" fmla="*/ 5376153 h 5641173"/>
              <a:gd name="connsiteX41" fmla="*/ 9945478 w 11243827"/>
              <a:gd name="connsiteY41" fmla="*/ 5422859 h 5641173"/>
              <a:gd name="connsiteX42" fmla="*/ 9912481 w 11243827"/>
              <a:gd name="connsiteY42" fmla="*/ 5429477 h 5641173"/>
              <a:gd name="connsiteX43" fmla="*/ 9906713 w 11243827"/>
              <a:gd name="connsiteY43" fmla="*/ 5426784 h 5641173"/>
              <a:gd name="connsiteX44" fmla="*/ 9742436 w 11243827"/>
              <a:gd name="connsiteY44" fmla="*/ 5454834 h 5641173"/>
              <a:gd name="connsiteX45" fmla="*/ 9713044 w 11243827"/>
              <a:gd name="connsiteY45" fmla="*/ 5456476 h 5641173"/>
              <a:gd name="connsiteX46" fmla="*/ 9691033 w 11243827"/>
              <a:gd name="connsiteY46" fmla="*/ 5455451 h 5641173"/>
              <a:gd name="connsiteX47" fmla="*/ 9638355 w 11243827"/>
              <a:gd name="connsiteY47" fmla="*/ 5464794 h 5641173"/>
              <a:gd name="connsiteX48" fmla="*/ 9552434 w 11243827"/>
              <a:gd name="connsiteY48" fmla="*/ 5485280 h 5641173"/>
              <a:gd name="connsiteX49" fmla="*/ 9533883 w 11243827"/>
              <a:gd name="connsiteY49" fmla="*/ 5488516 h 5641173"/>
              <a:gd name="connsiteX50" fmla="*/ 9516916 w 11243827"/>
              <a:gd name="connsiteY50" fmla="*/ 5486828 h 5641173"/>
              <a:gd name="connsiteX51" fmla="*/ 9512093 w 11243827"/>
              <a:gd name="connsiteY51" fmla="*/ 5482541 h 5641173"/>
              <a:gd name="connsiteX52" fmla="*/ 9501725 w 11243827"/>
              <a:gd name="connsiteY52" fmla="*/ 5483603 h 5641173"/>
              <a:gd name="connsiteX53" fmla="*/ 9498754 w 11243827"/>
              <a:gd name="connsiteY53" fmla="*/ 5482951 h 5641173"/>
              <a:gd name="connsiteX54" fmla="*/ 9481932 w 11243827"/>
              <a:gd name="connsiteY54" fmla="*/ 5480151 h 5641173"/>
              <a:gd name="connsiteX55" fmla="*/ 9451321 w 11243827"/>
              <a:gd name="connsiteY55" fmla="*/ 5497375 h 5641173"/>
              <a:gd name="connsiteX56" fmla="*/ 9409298 w 11243827"/>
              <a:gd name="connsiteY56" fmla="*/ 5499478 h 5641173"/>
              <a:gd name="connsiteX57" fmla="*/ 9303056 w 11243827"/>
              <a:gd name="connsiteY57" fmla="*/ 5519093 h 5641173"/>
              <a:gd name="connsiteX58" fmla="*/ 9229078 w 11243827"/>
              <a:gd name="connsiteY58" fmla="*/ 5524154 h 5641173"/>
              <a:gd name="connsiteX59" fmla="*/ 9165105 w 11243827"/>
              <a:gd name="connsiteY59" fmla="*/ 5532892 h 5641173"/>
              <a:gd name="connsiteX60" fmla="*/ 9077301 w 11243827"/>
              <a:gd name="connsiteY60" fmla="*/ 5580356 h 5641173"/>
              <a:gd name="connsiteX61" fmla="*/ 8960065 w 11243827"/>
              <a:gd name="connsiteY61" fmla="*/ 5597982 h 5641173"/>
              <a:gd name="connsiteX62" fmla="*/ 8953536 w 11243827"/>
              <a:gd name="connsiteY62" fmla="*/ 5606638 h 5641173"/>
              <a:gd name="connsiteX63" fmla="*/ 8943907 w 11243827"/>
              <a:gd name="connsiteY63" fmla="*/ 5612541 h 5641173"/>
              <a:gd name="connsiteX64" fmla="*/ 8942046 w 11243827"/>
              <a:gd name="connsiteY64" fmla="*/ 5612112 h 5641173"/>
              <a:gd name="connsiteX65" fmla="*/ 8928824 w 11243827"/>
              <a:gd name="connsiteY65" fmla="*/ 5615549 h 5641173"/>
              <a:gd name="connsiteX66" fmla="*/ 8927294 w 11243827"/>
              <a:gd name="connsiteY66" fmla="*/ 5618607 h 5641173"/>
              <a:gd name="connsiteX67" fmla="*/ 8918651 w 11243827"/>
              <a:gd name="connsiteY67" fmla="*/ 5621688 h 5641173"/>
              <a:gd name="connsiteX68" fmla="*/ 8902772 w 11243827"/>
              <a:gd name="connsiteY68" fmla="*/ 5629703 h 5641173"/>
              <a:gd name="connsiteX69" fmla="*/ 8898724 w 11243827"/>
              <a:gd name="connsiteY69" fmla="*/ 5629379 h 5641173"/>
              <a:gd name="connsiteX70" fmla="*/ 8873099 w 11243827"/>
              <a:gd name="connsiteY70" fmla="*/ 5638628 h 5641173"/>
              <a:gd name="connsiteX71" fmla="*/ 8872234 w 11243827"/>
              <a:gd name="connsiteY71" fmla="*/ 5637889 h 5641173"/>
              <a:gd name="connsiteX72" fmla="*/ 8862777 w 11243827"/>
              <a:gd name="connsiteY72" fmla="*/ 5636711 h 5641173"/>
              <a:gd name="connsiteX73" fmla="*/ 8845869 w 11243827"/>
              <a:gd name="connsiteY73" fmla="*/ 5636436 h 5641173"/>
              <a:gd name="connsiteX74" fmla="*/ 8800548 w 11243827"/>
              <a:gd name="connsiteY74" fmla="*/ 5625084 h 5641173"/>
              <a:gd name="connsiteX75" fmla="*/ 8773774 w 11243827"/>
              <a:gd name="connsiteY75" fmla="*/ 5634630 h 5641173"/>
              <a:gd name="connsiteX76" fmla="*/ 8698255 w 11243827"/>
              <a:gd name="connsiteY76" fmla="*/ 5636083 h 5641173"/>
              <a:gd name="connsiteX77" fmla="*/ 8619167 w 11243827"/>
              <a:gd name="connsiteY77" fmla="*/ 5619130 h 5641173"/>
              <a:gd name="connsiteX78" fmla="*/ 8539822 w 11243827"/>
              <a:gd name="connsiteY78" fmla="*/ 5616905 h 5641173"/>
              <a:gd name="connsiteX79" fmla="*/ 8511094 w 11243827"/>
              <a:gd name="connsiteY79" fmla="*/ 5617360 h 5641173"/>
              <a:gd name="connsiteX80" fmla="*/ 8459886 w 11243827"/>
              <a:gd name="connsiteY80" fmla="*/ 5612612 h 5641173"/>
              <a:gd name="connsiteX81" fmla="*/ 8436432 w 11243827"/>
              <a:gd name="connsiteY81" fmla="*/ 5606990 h 5641173"/>
              <a:gd name="connsiteX82" fmla="*/ 8435403 w 11243827"/>
              <a:gd name="connsiteY82" fmla="*/ 5607336 h 5641173"/>
              <a:gd name="connsiteX83" fmla="*/ 8433307 w 11243827"/>
              <a:gd name="connsiteY83" fmla="*/ 5604917 h 5641173"/>
              <a:gd name="connsiteX84" fmla="*/ 8428968 w 11243827"/>
              <a:gd name="connsiteY84" fmla="*/ 5603796 h 5641173"/>
              <a:gd name="connsiteX85" fmla="*/ 8417124 w 11243827"/>
              <a:gd name="connsiteY85" fmla="*/ 5604518 h 5641173"/>
              <a:gd name="connsiteX86" fmla="*/ 8412669 w 11243827"/>
              <a:gd name="connsiteY86" fmla="*/ 5605413 h 5641173"/>
              <a:gd name="connsiteX87" fmla="*/ 8406152 w 11243827"/>
              <a:gd name="connsiteY87" fmla="*/ 5605396 h 5641173"/>
              <a:gd name="connsiteX88" fmla="*/ 8405989 w 11243827"/>
              <a:gd name="connsiteY88" fmla="*/ 5605197 h 5641173"/>
              <a:gd name="connsiteX89" fmla="*/ 8399884 w 11243827"/>
              <a:gd name="connsiteY89" fmla="*/ 5605568 h 5641173"/>
              <a:gd name="connsiteX90" fmla="*/ 8370014 w 11243827"/>
              <a:gd name="connsiteY90" fmla="*/ 5609900 h 5641173"/>
              <a:gd name="connsiteX91" fmla="*/ 8330544 w 11243827"/>
              <a:gd name="connsiteY91" fmla="*/ 5590964 h 5641173"/>
              <a:gd name="connsiteX92" fmla="*/ 8314221 w 11243827"/>
              <a:gd name="connsiteY92" fmla="*/ 5587682 h 5641173"/>
              <a:gd name="connsiteX93" fmla="*/ 8305502 w 11243827"/>
              <a:gd name="connsiteY93" fmla="*/ 5584868 h 5641173"/>
              <a:gd name="connsiteX94" fmla="*/ 8304962 w 11243827"/>
              <a:gd name="connsiteY94" fmla="*/ 5584007 h 5641173"/>
              <a:gd name="connsiteX95" fmla="*/ 8276324 w 11243827"/>
              <a:gd name="connsiteY95" fmla="*/ 5588260 h 5641173"/>
              <a:gd name="connsiteX96" fmla="*/ 8272522 w 11243827"/>
              <a:gd name="connsiteY96" fmla="*/ 5587226 h 5641173"/>
              <a:gd name="connsiteX97" fmla="*/ 8253857 w 11243827"/>
              <a:gd name="connsiteY97" fmla="*/ 5592043 h 5641173"/>
              <a:gd name="connsiteX98" fmla="*/ 8244212 w 11243827"/>
              <a:gd name="connsiteY98" fmla="*/ 5593439 h 5641173"/>
              <a:gd name="connsiteX99" fmla="*/ 8241488 w 11243827"/>
              <a:gd name="connsiteY99" fmla="*/ 5596085 h 5641173"/>
              <a:gd name="connsiteX100" fmla="*/ 8227256 w 11243827"/>
              <a:gd name="connsiteY100" fmla="*/ 5597005 h 5641173"/>
              <a:gd name="connsiteX101" fmla="*/ 8225619 w 11243827"/>
              <a:gd name="connsiteY101" fmla="*/ 5596262 h 5641173"/>
              <a:gd name="connsiteX102" fmla="*/ 8213882 w 11243827"/>
              <a:gd name="connsiteY102" fmla="*/ 5600179 h 5641173"/>
              <a:gd name="connsiteX103" fmla="*/ 8204045 w 11243827"/>
              <a:gd name="connsiteY103" fmla="*/ 5607275 h 5641173"/>
              <a:gd name="connsiteX104" fmla="*/ 8082989 w 11243827"/>
              <a:gd name="connsiteY104" fmla="*/ 5603160 h 5641173"/>
              <a:gd name="connsiteX105" fmla="*/ 7976942 w 11243827"/>
              <a:gd name="connsiteY105" fmla="*/ 5598455 h 5641173"/>
              <a:gd name="connsiteX106" fmla="*/ 7950121 w 11243827"/>
              <a:gd name="connsiteY106" fmla="*/ 5590893 h 5641173"/>
              <a:gd name="connsiteX107" fmla="*/ 7727691 w 11243827"/>
              <a:gd name="connsiteY107" fmla="*/ 5621064 h 5641173"/>
              <a:gd name="connsiteX108" fmla="*/ 7685998 w 11243827"/>
              <a:gd name="connsiteY108" fmla="*/ 5615564 h 5641173"/>
              <a:gd name="connsiteX109" fmla="*/ 7649302 w 11243827"/>
              <a:gd name="connsiteY109" fmla="*/ 5626541 h 5641173"/>
              <a:gd name="connsiteX110" fmla="*/ 7634083 w 11243827"/>
              <a:gd name="connsiteY110" fmla="*/ 5620862 h 5641173"/>
              <a:gd name="connsiteX111" fmla="*/ 7631455 w 11243827"/>
              <a:gd name="connsiteY111" fmla="*/ 5619708 h 5641173"/>
              <a:gd name="connsiteX112" fmla="*/ 7620952 w 11243827"/>
              <a:gd name="connsiteY112" fmla="*/ 5618872 h 5641173"/>
              <a:gd name="connsiteX113" fmla="*/ 7617992 w 11243827"/>
              <a:gd name="connsiteY113" fmla="*/ 5613914 h 5641173"/>
              <a:gd name="connsiteX114" fmla="*/ 7602182 w 11243827"/>
              <a:gd name="connsiteY114" fmla="*/ 5609271 h 5641173"/>
              <a:gd name="connsiteX115" fmla="*/ 7582847 w 11243827"/>
              <a:gd name="connsiteY115" fmla="*/ 5609047 h 5641173"/>
              <a:gd name="connsiteX116" fmla="*/ 7514158 w 11243827"/>
              <a:gd name="connsiteY116" fmla="*/ 5607737 h 5641173"/>
              <a:gd name="connsiteX117" fmla="*/ 7502955 w 11243827"/>
              <a:gd name="connsiteY117" fmla="*/ 5610415 h 5641173"/>
              <a:gd name="connsiteX118" fmla="*/ 7466391 w 11243827"/>
              <a:gd name="connsiteY118" fmla="*/ 5605949 h 5641173"/>
              <a:gd name="connsiteX119" fmla="*/ 7433806 w 11243827"/>
              <a:gd name="connsiteY119" fmla="*/ 5604945 h 5641173"/>
              <a:gd name="connsiteX120" fmla="*/ 7412693 w 11243827"/>
              <a:gd name="connsiteY120" fmla="*/ 5607075 h 5641173"/>
              <a:gd name="connsiteX121" fmla="*/ 7407159 w 11243827"/>
              <a:gd name="connsiteY121" fmla="*/ 5605310 h 5641173"/>
              <a:gd name="connsiteX122" fmla="*/ 7385900 w 11243827"/>
              <a:gd name="connsiteY122" fmla="*/ 5604171 h 5641173"/>
              <a:gd name="connsiteX123" fmla="*/ 7375071 w 11243827"/>
              <a:gd name="connsiteY123" fmla="*/ 5606788 h 5641173"/>
              <a:gd name="connsiteX124" fmla="*/ 7364382 w 11243827"/>
              <a:gd name="connsiteY124" fmla="*/ 5600762 h 5641173"/>
              <a:gd name="connsiteX125" fmla="*/ 7361770 w 11243827"/>
              <a:gd name="connsiteY125" fmla="*/ 5596347 h 5641173"/>
              <a:gd name="connsiteX126" fmla="*/ 7346641 w 11243827"/>
              <a:gd name="connsiteY126" fmla="*/ 5598329 h 5641173"/>
              <a:gd name="connsiteX127" fmla="*/ 7334238 w 11243827"/>
              <a:gd name="connsiteY127" fmla="*/ 5594014 h 5641173"/>
              <a:gd name="connsiteX128" fmla="*/ 7323426 w 11243827"/>
              <a:gd name="connsiteY128" fmla="*/ 5596835 h 5641173"/>
              <a:gd name="connsiteX129" fmla="*/ 7318938 w 11243827"/>
              <a:gd name="connsiteY129" fmla="*/ 5596200 h 5641173"/>
              <a:gd name="connsiteX130" fmla="*/ 7307784 w 11243827"/>
              <a:gd name="connsiteY130" fmla="*/ 5594065 h 5641173"/>
              <a:gd name="connsiteX131" fmla="*/ 7288540 w 11243827"/>
              <a:gd name="connsiteY131" fmla="*/ 5589320 h 5641173"/>
              <a:gd name="connsiteX132" fmla="*/ 7282537 w 11243827"/>
              <a:gd name="connsiteY132" fmla="*/ 5588660 h 5641173"/>
              <a:gd name="connsiteX133" fmla="*/ 7269466 w 11243827"/>
              <a:gd name="connsiteY133" fmla="*/ 5581404 h 5641173"/>
              <a:gd name="connsiteX134" fmla="*/ 7244165 w 11243827"/>
              <a:gd name="connsiteY134" fmla="*/ 5575200 h 5641173"/>
              <a:gd name="connsiteX135" fmla="*/ 7199619 w 11243827"/>
              <a:gd name="connsiteY135" fmla="*/ 5553550 h 5641173"/>
              <a:gd name="connsiteX136" fmla="*/ 7173434 w 11243827"/>
              <a:gd name="connsiteY136" fmla="*/ 5543219 h 5641173"/>
              <a:gd name="connsiteX137" fmla="*/ 7155718 w 11243827"/>
              <a:gd name="connsiteY137" fmla="*/ 5533697 h 5641173"/>
              <a:gd name="connsiteX138" fmla="*/ 7103430 w 11243827"/>
              <a:gd name="connsiteY138" fmla="*/ 5520249 h 5641173"/>
              <a:gd name="connsiteX139" fmla="*/ 7013746 w 11243827"/>
              <a:gd name="connsiteY139" fmla="*/ 5502470 h 5641173"/>
              <a:gd name="connsiteX140" fmla="*/ 6995379 w 11243827"/>
              <a:gd name="connsiteY140" fmla="*/ 5497693 h 5641173"/>
              <a:gd name="connsiteX141" fmla="*/ 6982475 w 11243827"/>
              <a:gd name="connsiteY141" fmla="*/ 5489641 h 5641173"/>
              <a:gd name="connsiteX142" fmla="*/ 6981994 w 11243827"/>
              <a:gd name="connsiteY142" fmla="*/ 5484335 h 5641173"/>
              <a:gd name="connsiteX143" fmla="*/ 6972355 w 11243827"/>
              <a:gd name="connsiteY143" fmla="*/ 5481074 h 5641173"/>
              <a:gd name="connsiteX144" fmla="*/ 6970394 w 11243827"/>
              <a:gd name="connsiteY144" fmla="*/ 5479383 h 5641173"/>
              <a:gd name="connsiteX145" fmla="*/ 6958543 w 11243827"/>
              <a:gd name="connsiteY145" fmla="*/ 5470507 h 5641173"/>
              <a:gd name="connsiteX146" fmla="*/ 6918276 w 11243827"/>
              <a:gd name="connsiteY146" fmla="*/ 5472034 h 5641173"/>
              <a:gd name="connsiteX147" fmla="*/ 6881046 w 11243827"/>
              <a:gd name="connsiteY147" fmla="*/ 5457070 h 5641173"/>
              <a:gd name="connsiteX148" fmla="*/ 6752164 w 11243827"/>
              <a:gd name="connsiteY148" fmla="*/ 5425021 h 5641173"/>
              <a:gd name="connsiteX149" fmla="*/ 6724964 w 11243827"/>
              <a:gd name="connsiteY149" fmla="*/ 5414071 h 5641173"/>
              <a:gd name="connsiteX150" fmla="*/ 6683286 w 11243827"/>
              <a:gd name="connsiteY150" fmla="*/ 5432830 h 5641173"/>
              <a:gd name="connsiteX151" fmla="*/ 6644277 w 11243827"/>
              <a:gd name="connsiteY151" fmla="*/ 5429684 h 5641173"/>
              <a:gd name="connsiteX152" fmla="*/ 6532914 w 11243827"/>
              <a:gd name="connsiteY152" fmla="*/ 5431205 h 5641173"/>
              <a:gd name="connsiteX153" fmla="*/ 6307459 w 11243827"/>
              <a:gd name="connsiteY153" fmla="*/ 5467087 h 5641173"/>
              <a:gd name="connsiteX154" fmla="*/ 6196243 w 11243827"/>
              <a:gd name="connsiteY154" fmla="*/ 5515042 h 5641173"/>
              <a:gd name="connsiteX155" fmla="*/ 6099124 w 11243827"/>
              <a:gd name="connsiteY155" fmla="*/ 5516848 h 5641173"/>
              <a:gd name="connsiteX156" fmla="*/ 6016077 w 11243827"/>
              <a:gd name="connsiteY156" fmla="*/ 5528642 h 5641173"/>
              <a:gd name="connsiteX157" fmla="*/ 6004389 w 11243827"/>
              <a:gd name="connsiteY157" fmla="*/ 5531206 h 5641173"/>
              <a:gd name="connsiteX158" fmla="*/ 5933945 w 11243827"/>
              <a:gd name="connsiteY158" fmla="*/ 5538840 h 5641173"/>
              <a:gd name="connsiteX159" fmla="*/ 5883936 w 11243827"/>
              <a:gd name="connsiteY159" fmla="*/ 5553807 h 5641173"/>
              <a:gd name="connsiteX160" fmla="*/ 5798331 w 11243827"/>
              <a:gd name="connsiteY160" fmla="*/ 5564248 h 5641173"/>
              <a:gd name="connsiteX161" fmla="*/ 5712738 w 11243827"/>
              <a:gd name="connsiteY161" fmla="*/ 5573120 h 5641173"/>
              <a:gd name="connsiteX162" fmla="*/ 5681342 w 11243827"/>
              <a:gd name="connsiteY162" fmla="*/ 5575621 h 5641173"/>
              <a:gd name="connsiteX163" fmla="*/ 5627167 w 11243827"/>
              <a:gd name="connsiteY163" fmla="*/ 5583215 h 5641173"/>
              <a:gd name="connsiteX164" fmla="*/ 5591414 w 11243827"/>
              <a:gd name="connsiteY164" fmla="*/ 5587695 h 5641173"/>
              <a:gd name="connsiteX165" fmla="*/ 5583028 w 11243827"/>
              <a:gd name="connsiteY165" fmla="*/ 5580877 h 5641173"/>
              <a:gd name="connsiteX166" fmla="*/ 5549426 w 11243827"/>
              <a:gd name="connsiteY166" fmla="*/ 5582858 h 5641173"/>
              <a:gd name="connsiteX167" fmla="*/ 5519999 w 11243827"/>
              <a:gd name="connsiteY167" fmla="*/ 5592246 h 5641173"/>
              <a:gd name="connsiteX168" fmla="*/ 5480028 w 11243827"/>
              <a:gd name="connsiteY168" fmla="*/ 5597282 h 5641173"/>
              <a:gd name="connsiteX169" fmla="*/ 5456175 w 11243827"/>
              <a:gd name="connsiteY169" fmla="*/ 5600371 h 5641173"/>
              <a:gd name="connsiteX170" fmla="*/ 5388463 w 11243827"/>
              <a:gd name="connsiteY170" fmla="*/ 5602638 h 5641173"/>
              <a:gd name="connsiteX171" fmla="*/ 5265898 w 11243827"/>
              <a:gd name="connsiteY171" fmla="*/ 5591830 h 5641173"/>
              <a:gd name="connsiteX172" fmla="*/ 5231231 w 11243827"/>
              <a:gd name="connsiteY172" fmla="*/ 5592790 h 5641173"/>
              <a:gd name="connsiteX173" fmla="*/ 5226996 w 11243827"/>
              <a:gd name="connsiteY173" fmla="*/ 5595040 h 5641173"/>
              <a:gd name="connsiteX174" fmla="*/ 5175988 w 11243827"/>
              <a:gd name="connsiteY174" fmla="*/ 5588131 h 5641173"/>
              <a:gd name="connsiteX175" fmla="*/ 5107470 w 11243827"/>
              <a:gd name="connsiteY175" fmla="*/ 5594771 h 5641173"/>
              <a:gd name="connsiteX176" fmla="*/ 5027868 w 11243827"/>
              <a:gd name="connsiteY176" fmla="*/ 5605624 h 5641173"/>
              <a:gd name="connsiteX177" fmla="*/ 5007324 w 11243827"/>
              <a:gd name="connsiteY177" fmla="*/ 5609209 h 5641173"/>
              <a:gd name="connsiteX178" fmla="*/ 4952559 w 11243827"/>
              <a:gd name="connsiteY178" fmla="*/ 5611402 h 5641173"/>
              <a:gd name="connsiteX179" fmla="*/ 4826081 w 11243827"/>
              <a:gd name="connsiteY179" fmla="*/ 5616191 h 5641173"/>
              <a:gd name="connsiteX180" fmla="*/ 4823501 w 11243827"/>
              <a:gd name="connsiteY180" fmla="*/ 5619174 h 5641173"/>
              <a:gd name="connsiteX181" fmla="*/ 4813093 w 11243827"/>
              <a:gd name="connsiteY181" fmla="*/ 5620026 h 5641173"/>
              <a:gd name="connsiteX182" fmla="*/ 4810563 w 11243827"/>
              <a:gd name="connsiteY182" fmla="*/ 5620787 h 5641173"/>
              <a:gd name="connsiteX183" fmla="*/ 4795818 w 11243827"/>
              <a:gd name="connsiteY183" fmla="*/ 5624618 h 5641173"/>
              <a:gd name="connsiteX184" fmla="*/ 4758404 w 11243827"/>
              <a:gd name="connsiteY184" fmla="*/ 5619510 h 5641173"/>
              <a:gd name="connsiteX185" fmla="*/ 4717254 w 11243827"/>
              <a:gd name="connsiteY185" fmla="*/ 5624155 h 5641173"/>
              <a:gd name="connsiteX186" fmla="*/ 4591958 w 11243827"/>
              <a:gd name="connsiteY186" fmla="*/ 5624710 h 5641173"/>
              <a:gd name="connsiteX187" fmla="*/ 4476215 w 11243827"/>
              <a:gd name="connsiteY187" fmla="*/ 5628210 h 5641173"/>
              <a:gd name="connsiteX188" fmla="*/ 4425193 w 11243827"/>
              <a:gd name="connsiteY188" fmla="*/ 5627414 h 5641173"/>
              <a:gd name="connsiteX189" fmla="*/ 4383866 w 11243827"/>
              <a:gd name="connsiteY189" fmla="*/ 5626546 h 5641173"/>
              <a:gd name="connsiteX190" fmla="*/ 4385596 w 11243827"/>
              <a:gd name="connsiteY190" fmla="*/ 5634646 h 5641173"/>
              <a:gd name="connsiteX191" fmla="*/ 4360864 w 11243827"/>
              <a:gd name="connsiteY191" fmla="*/ 5641173 h 5641173"/>
              <a:gd name="connsiteX192" fmla="*/ 4328321 w 11243827"/>
              <a:gd name="connsiteY192" fmla="*/ 5626332 h 5641173"/>
              <a:gd name="connsiteX193" fmla="*/ 4309842 w 11243827"/>
              <a:gd name="connsiteY193" fmla="*/ 5626471 h 5641173"/>
              <a:gd name="connsiteX194" fmla="*/ 4277424 w 11243827"/>
              <a:gd name="connsiteY194" fmla="*/ 5631598 h 5641173"/>
              <a:gd name="connsiteX195" fmla="*/ 4266627 w 11243827"/>
              <a:gd name="connsiteY195" fmla="*/ 5633969 h 5641173"/>
              <a:gd name="connsiteX196" fmla="*/ 4185525 w 11243827"/>
              <a:gd name="connsiteY196" fmla="*/ 5617508 h 5641173"/>
              <a:gd name="connsiteX197" fmla="*/ 4177617 w 11243827"/>
              <a:gd name="connsiteY197" fmla="*/ 5610903 h 5641173"/>
              <a:gd name="connsiteX198" fmla="*/ 4136948 w 11243827"/>
              <a:gd name="connsiteY198" fmla="*/ 5608031 h 5641173"/>
              <a:gd name="connsiteX199" fmla="*/ 4132323 w 11243827"/>
              <a:gd name="connsiteY199" fmla="*/ 5609784 h 5641173"/>
              <a:gd name="connsiteX200" fmla="*/ 4098620 w 11243827"/>
              <a:gd name="connsiteY200" fmla="*/ 5599672 h 5641173"/>
              <a:gd name="connsiteX201" fmla="*/ 3963475 w 11243827"/>
              <a:gd name="connsiteY201" fmla="*/ 5581841 h 5641173"/>
              <a:gd name="connsiteX202" fmla="*/ 3703613 w 11243827"/>
              <a:gd name="connsiteY202" fmla="*/ 5572482 h 5641173"/>
              <a:gd name="connsiteX203" fmla="*/ 3432987 w 11243827"/>
              <a:gd name="connsiteY203" fmla="*/ 5545768 h 5641173"/>
              <a:gd name="connsiteX204" fmla="*/ 3176381 w 11243827"/>
              <a:gd name="connsiteY204" fmla="*/ 5556110 h 5641173"/>
              <a:gd name="connsiteX205" fmla="*/ 2710156 w 11243827"/>
              <a:gd name="connsiteY205" fmla="*/ 5527517 h 5641173"/>
              <a:gd name="connsiteX206" fmla="*/ 2550206 w 11243827"/>
              <a:gd name="connsiteY206" fmla="*/ 5524958 h 5641173"/>
              <a:gd name="connsiteX207" fmla="*/ 2443041 w 11243827"/>
              <a:gd name="connsiteY207" fmla="*/ 5523990 h 5641173"/>
              <a:gd name="connsiteX208" fmla="*/ 2435613 w 11243827"/>
              <a:gd name="connsiteY208" fmla="*/ 5526704 h 5641173"/>
              <a:gd name="connsiteX209" fmla="*/ 2405682 w 11243827"/>
              <a:gd name="connsiteY209" fmla="*/ 5528307 h 5641173"/>
              <a:gd name="connsiteX210" fmla="*/ 2397487 w 11243827"/>
              <a:gd name="connsiteY210" fmla="*/ 5540337 h 5641173"/>
              <a:gd name="connsiteX211" fmla="*/ 2297454 w 11243827"/>
              <a:gd name="connsiteY211" fmla="*/ 5550765 h 5641173"/>
              <a:gd name="connsiteX212" fmla="*/ 2056700 w 11243827"/>
              <a:gd name="connsiteY212" fmla="*/ 5555489 h 5641173"/>
              <a:gd name="connsiteX213" fmla="*/ 1878530 w 11243827"/>
              <a:gd name="connsiteY213" fmla="*/ 5535330 h 5641173"/>
              <a:gd name="connsiteX214" fmla="*/ 1859292 w 11243827"/>
              <a:gd name="connsiteY214" fmla="*/ 5535461 h 5641173"/>
              <a:gd name="connsiteX215" fmla="*/ 1835626 w 11243827"/>
              <a:gd name="connsiteY215" fmla="*/ 5533793 h 5641173"/>
              <a:gd name="connsiteX216" fmla="*/ 1798939 w 11243827"/>
              <a:gd name="connsiteY216" fmla="*/ 5540285 h 5641173"/>
              <a:gd name="connsiteX217" fmla="*/ 1779046 w 11243827"/>
              <a:gd name="connsiteY217" fmla="*/ 5549949 h 5641173"/>
              <a:gd name="connsiteX218" fmla="*/ 1772421 w 11243827"/>
              <a:gd name="connsiteY218" fmla="*/ 5549018 h 5641173"/>
              <a:gd name="connsiteX219" fmla="*/ 1772052 w 11243827"/>
              <a:gd name="connsiteY219" fmla="*/ 5545689 h 5641173"/>
              <a:gd name="connsiteX220" fmla="*/ 1711543 w 11243827"/>
              <a:gd name="connsiteY220" fmla="*/ 5534558 h 5641173"/>
              <a:gd name="connsiteX221" fmla="*/ 1631462 w 11243827"/>
              <a:gd name="connsiteY221" fmla="*/ 5491807 h 5641173"/>
              <a:gd name="connsiteX222" fmla="*/ 1538763 w 11243827"/>
              <a:gd name="connsiteY222" fmla="*/ 5482781 h 5641173"/>
              <a:gd name="connsiteX223" fmla="*/ 1501533 w 11243827"/>
              <a:gd name="connsiteY223" fmla="*/ 5467817 h 5641173"/>
              <a:gd name="connsiteX224" fmla="*/ 1461266 w 11243827"/>
              <a:gd name="connsiteY224" fmla="*/ 5469343 h 5641173"/>
              <a:gd name="connsiteX225" fmla="*/ 1449415 w 11243827"/>
              <a:gd name="connsiteY225" fmla="*/ 5460467 h 5641173"/>
              <a:gd name="connsiteX226" fmla="*/ 1447454 w 11243827"/>
              <a:gd name="connsiteY226" fmla="*/ 5458776 h 5641173"/>
              <a:gd name="connsiteX227" fmla="*/ 1437814 w 11243827"/>
              <a:gd name="connsiteY227" fmla="*/ 5455515 h 5641173"/>
              <a:gd name="connsiteX228" fmla="*/ 1437334 w 11243827"/>
              <a:gd name="connsiteY228" fmla="*/ 5450209 h 5641173"/>
              <a:gd name="connsiteX229" fmla="*/ 1424429 w 11243827"/>
              <a:gd name="connsiteY229" fmla="*/ 5442157 h 5641173"/>
              <a:gd name="connsiteX230" fmla="*/ 1406063 w 11243827"/>
              <a:gd name="connsiteY230" fmla="*/ 5437380 h 5641173"/>
              <a:gd name="connsiteX231" fmla="*/ 1316379 w 11243827"/>
              <a:gd name="connsiteY231" fmla="*/ 5419601 h 5641173"/>
              <a:gd name="connsiteX232" fmla="*/ 1264090 w 11243827"/>
              <a:gd name="connsiteY232" fmla="*/ 5406153 h 5641173"/>
              <a:gd name="connsiteX233" fmla="*/ 1246374 w 11243827"/>
              <a:gd name="connsiteY233" fmla="*/ 5396631 h 5641173"/>
              <a:gd name="connsiteX234" fmla="*/ 1220190 w 11243827"/>
              <a:gd name="connsiteY234" fmla="*/ 5386301 h 5641173"/>
              <a:gd name="connsiteX235" fmla="*/ 1175643 w 11243827"/>
              <a:gd name="connsiteY235" fmla="*/ 5364651 h 5641173"/>
              <a:gd name="connsiteX236" fmla="*/ 1150342 w 11243827"/>
              <a:gd name="connsiteY236" fmla="*/ 5358447 h 5641173"/>
              <a:gd name="connsiteX237" fmla="*/ 1112024 w 11243827"/>
              <a:gd name="connsiteY237" fmla="*/ 5345786 h 5641173"/>
              <a:gd name="connsiteX238" fmla="*/ 1100870 w 11243827"/>
              <a:gd name="connsiteY238" fmla="*/ 5343651 h 5641173"/>
              <a:gd name="connsiteX239" fmla="*/ 1096383 w 11243827"/>
              <a:gd name="connsiteY239" fmla="*/ 5343015 h 5641173"/>
              <a:gd name="connsiteX240" fmla="*/ 1058039 w 11243827"/>
              <a:gd name="connsiteY240" fmla="*/ 5343504 h 5641173"/>
              <a:gd name="connsiteX241" fmla="*/ 1055426 w 11243827"/>
              <a:gd name="connsiteY241" fmla="*/ 5339088 h 5641173"/>
              <a:gd name="connsiteX242" fmla="*/ 1044738 w 11243827"/>
              <a:gd name="connsiteY242" fmla="*/ 5333063 h 5641173"/>
              <a:gd name="connsiteX243" fmla="*/ 1033909 w 11243827"/>
              <a:gd name="connsiteY243" fmla="*/ 5335680 h 5641173"/>
              <a:gd name="connsiteX244" fmla="*/ 1012649 w 11243827"/>
              <a:gd name="connsiteY244" fmla="*/ 5334541 h 5641173"/>
              <a:gd name="connsiteX245" fmla="*/ 1007115 w 11243827"/>
              <a:gd name="connsiteY245" fmla="*/ 5332775 h 5641173"/>
              <a:gd name="connsiteX246" fmla="*/ 987447 w 11243827"/>
              <a:gd name="connsiteY246" fmla="*/ 5346462 h 5641173"/>
              <a:gd name="connsiteX247" fmla="*/ 953418 w 11243827"/>
              <a:gd name="connsiteY247" fmla="*/ 5333901 h 5641173"/>
              <a:gd name="connsiteX248" fmla="*/ 916854 w 11243827"/>
              <a:gd name="connsiteY248" fmla="*/ 5329435 h 5641173"/>
              <a:gd name="connsiteX249" fmla="*/ 905651 w 11243827"/>
              <a:gd name="connsiteY249" fmla="*/ 5332114 h 5641173"/>
              <a:gd name="connsiteX250" fmla="*/ 838405 w 11243827"/>
              <a:gd name="connsiteY250" fmla="*/ 5339470 h 5641173"/>
              <a:gd name="connsiteX251" fmla="*/ 817627 w 11243827"/>
              <a:gd name="connsiteY251" fmla="*/ 5330580 h 5641173"/>
              <a:gd name="connsiteX252" fmla="*/ 801817 w 11243827"/>
              <a:gd name="connsiteY252" fmla="*/ 5325937 h 5641173"/>
              <a:gd name="connsiteX253" fmla="*/ 798857 w 11243827"/>
              <a:gd name="connsiteY253" fmla="*/ 5320979 h 5641173"/>
              <a:gd name="connsiteX254" fmla="*/ 788354 w 11243827"/>
              <a:gd name="connsiteY254" fmla="*/ 5320143 h 5641173"/>
              <a:gd name="connsiteX255" fmla="*/ 785726 w 11243827"/>
              <a:gd name="connsiteY255" fmla="*/ 5318989 h 5641173"/>
              <a:gd name="connsiteX256" fmla="*/ 770507 w 11243827"/>
              <a:gd name="connsiteY256" fmla="*/ 5313309 h 5641173"/>
              <a:gd name="connsiteX257" fmla="*/ 733810 w 11243827"/>
              <a:gd name="connsiteY257" fmla="*/ 5324286 h 5641173"/>
              <a:gd name="connsiteX258" fmla="*/ 692117 w 11243827"/>
              <a:gd name="connsiteY258" fmla="*/ 5318786 h 5641173"/>
              <a:gd name="connsiteX259" fmla="*/ 574943 w 11243827"/>
              <a:gd name="connsiteY259" fmla="*/ 5327578 h 5641173"/>
              <a:gd name="connsiteX260" fmla="*/ 441302 w 11243827"/>
              <a:gd name="connsiteY260" fmla="*/ 5307062 h 5641173"/>
              <a:gd name="connsiteX261" fmla="*/ 336819 w 11243827"/>
              <a:gd name="connsiteY261" fmla="*/ 5336690 h 5641173"/>
              <a:gd name="connsiteX262" fmla="*/ 270932 w 11243827"/>
              <a:gd name="connsiteY262" fmla="*/ 5345451 h 5641173"/>
              <a:gd name="connsiteX263" fmla="*/ 194189 w 11243827"/>
              <a:gd name="connsiteY263" fmla="*/ 5343588 h 5641173"/>
              <a:gd name="connsiteX264" fmla="*/ 192552 w 11243827"/>
              <a:gd name="connsiteY264" fmla="*/ 5342845 h 5641173"/>
              <a:gd name="connsiteX265" fmla="*/ 178320 w 11243827"/>
              <a:gd name="connsiteY265" fmla="*/ 5343766 h 5641173"/>
              <a:gd name="connsiteX266" fmla="*/ 175596 w 11243827"/>
              <a:gd name="connsiteY266" fmla="*/ 5346411 h 5641173"/>
              <a:gd name="connsiteX267" fmla="*/ 147287 w 11243827"/>
              <a:gd name="connsiteY267" fmla="*/ 5352625 h 5641173"/>
              <a:gd name="connsiteX268" fmla="*/ 114847 w 11243827"/>
              <a:gd name="connsiteY268" fmla="*/ 5355844 h 5641173"/>
              <a:gd name="connsiteX269" fmla="*/ 114306 w 11243827"/>
              <a:gd name="connsiteY269" fmla="*/ 5354983 h 5641173"/>
              <a:gd name="connsiteX270" fmla="*/ 89264 w 11243827"/>
              <a:gd name="connsiteY270" fmla="*/ 5348886 h 5641173"/>
              <a:gd name="connsiteX271" fmla="*/ 49794 w 11243827"/>
              <a:gd name="connsiteY271" fmla="*/ 5329950 h 5641173"/>
              <a:gd name="connsiteX272" fmla="*/ 19924 w 11243827"/>
              <a:gd name="connsiteY272" fmla="*/ 5334282 h 5641173"/>
              <a:gd name="connsiteX273" fmla="*/ 13819 w 11243827"/>
              <a:gd name="connsiteY273" fmla="*/ 5334653 h 5641173"/>
              <a:gd name="connsiteX274" fmla="*/ 13657 w 11243827"/>
              <a:gd name="connsiteY274" fmla="*/ 5334455 h 5641173"/>
              <a:gd name="connsiteX275" fmla="*/ 7139 w 11243827"/>
              <a:gd name="connsiteY275" fmla="*/ 5334438 h 5641173"/>
              <a:gd name="connsiteX276" fmla="*/ 2684 w 11243827"/>
              <a:gd name="connsiteY276" fmla="*/ 5335333 h 5641173"/>
              <a:gd name="connsiteX277" fmla="*/ 0 w 11243827"/>
              <a:gd name="connsiteY277" fmla="*/ 5335496 h 5641173"/>
              <a:gd name="connsiteX278" fmla="*/ 0 w 11243827"/>
              <a:gd name="connsiteY278" fmla="*/ 10592 h 5641173"/>
              <a:gd name="connsiteX279" fmla="*/ 11243827 w 11243827"/>
              <a:gd name="connsiteY279" fmla="*/ 0 h 5641173"/>
              <a:gd name="connsiteX0" fmla="*/ 11243827 w 11243827"/>
              <a:gd name="connsiteY0" fmla="*/ 0 h 5641173"/>
              <a:gd name="connsiteX1" fmla="*/ 11243827 w 11243827"/>
              <a:gd name="connsiteY1" fmla="*/ 1470035 h 5641173"/>
              <a:gd name="connsiteX2" fmla="*/ 11243827 w 11243827"/>
              <a:gd name="connsiteY2" fmla="*/ 5209610 h 5641173"/>
              <a:gd name="connsiteX3" fmla="*/ 11240675 w 11243827"/>
              <a:gd name="connsiteY3" fmla="*/ 5210442 h 5641173"/>
              <a:gd name="connsiteX4" fmla="*/ 11179959 w 11243827"/>
              <a:gd name="connsiteY4" fmla="*/ 5221199 h 5641173"/>
              <a:gd name="connsiteX5" fmla="*/ 11105493 w 11243827"/>
              <a:gd name="connsiteY5" fmla="*/ 5259905 h 5641173"/>
              <a:gd name="connsiteX6" fmla="*/ 11078640 w 11243827"/>
              <a:gd name="connsiteY6" fmla="*/ 5263531 h 5641173"/>
              <a:gd name="connsiteX7" fmla="*/ 11079616 w 11243827"/>
              <a:gd name="connsiteY7" fmla="*/ 5270380 h 5641173"/>
              <a:gd name="connsiteX8" fmla="*/ 11069641 w 11243827"/>
              <a:gd name="connsiteY8" fmla="*/ 5270884 h 5641173"/>
              <a:gd name="connsiteX9" fmla="*/ 11047377 w 11243827"/>
              <a:gd name="connsiteY9" fmla="*/ 5271051 h 5641173"/>
              <a:gd name="connsiteX10" fmla="*/ 10980705 w 11243827"/>
              <a:gd name="connsiteY10" fmla="*/ 5272951 h 5641173"/>
              <a:gd name="connsiteX11" fmla="*/ 10962514 w 11243827"/>
              <a:gd name="connsiteY11" fmla="*/ 5286084 h 5641173"/>
              <a:gd name="connsiteX12" fmla="*/ 10945307 w 11243827"/>
              <a:gd name="connsiteY12" fmla="*/ 5286290 h 5641173"/>
              <a:gd name="connsiteX13" fmla="*/ 10845516 w 11243827"/>
              <a:gd name="connsiteY13" fmla="*/ 5303894 h 5641173"/>
              <a:gd name="connsiteX14" fmla="*/ 10831795 w 11243827"/>
              <a:gd name="connsiteY14" fmla="*/ 5305210 h 5641173"/>
              <a:gd name="connsiteX15" fmla="*/ 10824365 w 11243827"/>
              <a:gd name="connsiteY15" fmla="*/ 5311111 h 5641173"/>
              <a:gd name="connsiteX16" fmla="*/ 10797756 w 11243827"/>
              <a:gd name="connsiteY16" fmla="*/ 5312285 h 5641173"/>
              <a:gd name="connsiteX17" fmla="*/ 10796525 w 11243827"/>
              <a:gd name="connsiteY17" fmla="*/ 5315645 h 5641173"/>
              <a:gd name="connsiteX18" fmla="*/ 10709063 w 11243827"/>
              <a:gd name="connsiteY18" fmla="*/ 5344492 h 5641173"/>
              <a:gd name="connsiteX19" fmla="*/ 10694078 w 11243827"/>
              <a:gd name="connsiteY19" fmla="*/ 5349258 h 5641173"/>
              <a:gd name="connsiteX20" fmla="*/ 10681131 w 11243827"/>
              <a:gd name="connsiteY20" fmla="*/ 5347812 h 5641173"/>
              <a:gd name="connsiteX21" fmla="*/ 10609448 w 11243827"/>
              <a:gd name="connsiteY21" fmla="*/ 5351931 h 5641173"/>
              <a:gd name="connsiteX22" fmla="*/ 10592397 w 11243827"/>
              <a:gd name="connsiteY22" fmla="*/ 5349402 h 5641173"/>
              <a:gd name="connsiteX23" fmla="*/ 10585227 w 11243827"/>
              <a:gd name="connsiteY23" fmla="*/ 5344063 h 5641173"/>
              <a:gd name="connsiteX24" fmla="*/ 10557472 w 11243827"/>
              <a:gd name="connsiteY24" fmla="*/ 5354151 h 5641173"/>
              <a:gd name="connsiteX25" fmla="*/ 10514646 w 11243827"/>
              <a:gd name="connsiteY25" fmla="*/ 5361064 h 5641173"/>
              <a:gd name="connsiteX26" fmla="*/ 10494292 w 11243827"/>
              <a:gd name="connsiteY26" fmla="*/ 5366054 h 5641173"/>
              <a:gd name="connsiteX27" fmla="*/ 10477869 w 11243827"/>
              <a:gd name="connsiteY27" fmla="*/ 5363025 h 5641173"/>
              <a:gd name="connsiteX28" fmla="*/ 10384411 w 11243827"/>
              <a:gd name="connsiteY28" fmla="*/ 5362257 h 5641173"/>
              <a:gd name="connsiteX29" fmla="*/ 10362921 w 11243827"/>
              <a:gd name="connsiteY29" fmla="*/ 5357444 h 5641173"/>
              <a:gd name="connsiteX30" fmla="*/ 10352736 w 11243827"/>
              <a:gd name="connsiteY30" fmla="*/ 5347851 h 5641173"/>
              <a:gd name="connsiteX31" fmla="*/ 10344754 w 11243827"/>
              <a:gd name="connsiteY31" fmla="*/ 5351272 h 5641173"/>
              <a:gd name="connsiteX32" fmla="*/ 10288226 w 11243827"/>
              <a:gd name="connsiteY32" fmla="*/ 5351613 h 5641173"/>
              <a:gd name="connsiteX33" fmla="*/ 10251350 w 11243827"/>
              <a:gd name="connsiteY33" fmla="*/ 5352711 h 5641173"/>
              <a:gd name="connsiteX34" fmla="*/ 10249108 w 11243827"/>
              <a:gd name="connsiteY34" fmla="*/ 5365881 h 5641173"/>
              <a:gd name="connsiteX35" fmla="*/ 10216272 w 11243827"/>
              <a:gd name="connsiteY35" fmla="*/ 5370573 h 5641173"/>
              <a:gd name="connsiteX36" fmla="*/ 10181278 w 11243827"/>
              <a:gd name="connsiteY36" fmla="*/ 5362119 h 5641173"/>
              <a:gd name="connsiteX37" fmla="*/ 10140033 w 11243827"/>
              <a:gd name="connsiteY37" fmla="*/ 5363304 h 5641173"/>
              <a:gd name="connsiteX38" fmla="*/ 10115353 w 11243827"/>
              <a:gd name="connsiteY38" fmla="*/ 5363869 h 5641173"/>
              <a:gd name="connsiteX39" fmla="*/ 10050578 w 11243827"/>
              <a:gd name="connsiteY39" fmla="*/ 5376153 h 5641173"/>
              <a:gd name="connsiteX40" fmla="*/ 9945478 w 11243827"/>
              <a:gd name="connsiteY40" fmla="*/ 5422859 h 5641173"/>
              <a:gd name="connsiteX41" fmla="*/ 9912481 w 11243827"/>
              <a:gd name="connsiteY41" fmla="*/ 5429477 h 5641173"/>
              <a:gd name="connsiteX42" fmla="*/ 9906713 w 11243827"/>
              <a:gd name="connsiteY42" fmla="*/ 5426784 h 5641173"/>
              <a:gd name="connsiteX43" fmla="*/ 9742436 w 11243827"/>
              <a:gd name="connsiteY43" fmla="*/ 5454834 h 5641173"/>
              <a:gd name="connsiteX44" fmla="*/ 9713044 w 11243827"/>
              <a:gd name="connsiteY44" fmla="*/ 5456476 h 5641173"/>
              <a:gd name="connsiteX45" fmla="*/ 9691033 w 11243827"/>
              <a:gd name="connsiteY45" fmla="*/ 5455451 h 5641173"/>
              <a:gd name="connsiteX46" fmla="*/ 9638355 w 11243827"/>
              <a:gd name="connsiteY46" fmla="*/ 5464794 h 5641173"/>
              <a:gd name="connsiteX47" fmla="*/ 9552434 w 11243827"/>
              <a:gd name="connsiteY47" fmla="*/ 5485280 h 5641173"/>
              <a:gd name="connsiteX48" fmla="*/ 9533883 w 11243827"/>
              <a:gd name="connsiteY48" fmla="*/ 5488516 h 5641173"/>
              <a:gd name="connsiteX49" fmla="*/ 9516916 w 11243827"/>
              <a:gd name="connsiteY49" fmla="*/ 5486828 h 5641173"/>
              <a:gd name="connsiteX50" fmla="*/ 9512093 w 11243827"/>
              <a:gd name="connsiteY50" fmla="*/ 5482541 h 5641173"/>
              <a:gd name="connsiteX51" fmla="*/ 9501725 w 11243827"/>
              <a:gd name="connsiteY51" fmla="*/ 5483603 h 5641173"/>
              <a:gd name="connsiteX52" fmla="*/ 9498754 w 11243827"/>
              <a:gd name="connsiteY52" fmla="*/ 5482951 h 5641173"/>
              <a:gd name="connsiteX53" fmla="*/ 9481932 w 11243827"/>
              <a:gd name="connsiteY53" fmla="*/ 5480151 h 5641173"/>
              <a:gd name="connsiteX54" fmla="*/ 9451321 w 11243827"/>
              <a:gd name="connsiteY54" fmla="*/ 5497375 h 5641173"/>
              <a:gd name="connsiteX55" fmla="*/ 9409298 w 11243827"/>
              <a:gd name="connsiteY55" fmla="*/ 5499478 h 5641173"/>
              <a:gd name="connsiteX56" fmla="*/ 9303056 w 11243827"/>
              <a:gd name="connsiteY56" fmla="*/ 5519093 h 5641173"/>
              <a:gd name="connsiteX57" fmla="*/ 9229078 w 11243827"/>
              <a:gd name="connsiteY57" fmla="*/ 5524154 h 5641173"/>
              <a:gd name="connsiteX58" fmla="*/ 9165105 w 11243827"/>
              <a:gd name="connsiteY58" fmla="*/ 5532892 h 5641173"/>
              <a:gd name="connsiteX59" fmla="*/ 9077301 w 11243827"/>
              <a:gd name="connsiteY59" fmla="*/ 5580356 h 5641173"/>
              <a:gd name="connsiteX60" fmla="*/ 8960065 w 11243827"/>
              <a:gd name="connsiteY60" fmla="*/ 5597982 h 5641173"/>
              <a:gd name="connsiteX61" fmla="*/ 8953536 w 11243827"/>
              <a:gd name="connsiteY61" fmla="*/ 5606638 h 5641173"/>
              <a:gd name="connsiteX62" fmla="*/ 8943907 w 11243827"/>
              <a:gd name="connsiteY62" fmla="*/ 5612541 h 5641173"/>
              <a:gd name="connsiteX63" fmla="*/ 8942046 w 11243827"/>
              <a:gd name="connsiteY63" fmla="*/ 5612112 h 5641173"/>
              <a:gd name="connsiteX64" fmla="*/ 8928824 w 11243827"/>
              <a:gd name="connsiteY64" fmla="*/ 5615549 h 5641173"/>
              <a:gd name="connsiteX65" fmla="*/ 8927294 w 11243827"/>
              <a:gd name="connsiteY65" fmla="*/ 5618607 h 5641173"/>
              <a:gd name="connsiteX66" fmla="*/ 8918651 w 11243827"/>
              <a:gd name="connsiteY66" fmla="*/ 5621688 h 5641173"/>
              <a:gd name="connsiteX67" fmla="*/ 8902772 w 11243827"/>
              <a:gd name="connsiteY67" fmla="*/ 5629703 h 5641173"/>
              <a:gd name="connsiteX68" fmla="*/ 8898724 w 11243827"/>
              <a:gd name="connsiteY68" fmla="*/ 5629379 h 5641173"/>
              <a:gd name="connsiteX69" fmla="*/ 8873099 w 11243827"/>
              <a:gd name="connsiteY69" fmla="*/ 5638628 h 5641173"/>
              <a:gd name="connsiteX70" fmla="*/ 8872234 w 11243827"/>
              <a:gd name="connsiteY70" fmla="*/ 5637889 h 5641173"/>
              <a:gd name="connsiteX71" fmla="*/ 8862777 w 11243827"/>
              <a:gd name="connsiteY71" fmla="*/ 5636711 h 5641173"/>
              <a:gd name="connsiteX72" fmla="*/ 8845869 w 11243827"/>
              <a:gd name="connsiteY72" fmla="*/ 5636436 h 5641173"/>
              <a:gd name="connsiteX73" fmla="*/ 8800548 w 11243827"/>
              <a:gd name="connsiteY73" fmla="*/ 5625084 h 5641173"/>
              <a:gd name="connsiteX74" fmla="*/ 8773774 w 11243827"/>
              <a:gd name="connsiteY74" fmla="*/ 5634630 h 5641173"/>
              <a:gd name="connsiteX75" fmla="*/ 8698255 w 11243827"/>
              <a:gd name="connsiteY75" fmla="*/ 5636083 h 5641173"/>
              <a:gd name="connsiteX76" fmla="*/ 8619167 w 11243827"/>
              <a:gd name="connsiteY76" fmla="*/ 5619130 h 5641173"/>
              <a:gd name="connsiteX77" fmla="*/ 8539822 w 11243827"/>
              <a:gd name="connsiteY77" fmla="*/ 5616905 h 5641173"/>
              <a:gd name="connsiteX78" fmla="*/ 8511094 w 11243827"/>
              <a:gd name="connsiteY78" fmla="*/ 5617360 h 5641173"/>
              <a:gd name="connsiteX79" fmla="*/ 8459886 w 11243827"/>
              <a:gd name="connsiteY79" fmla="*/ 5612612 h 5641173"/>
              <a:gd name="connsiteX80" fmla="*/ 8436432 w 11243827"/>
              <a:gd name="connsiteY80" fmla="*/ 5606990 h 5641173"/>
              <a:gd name="connsiteX81" fmla="*/ 8435403 w 11243827"/>
              <a:gd name="connsiteY81" fmla="*/ 5607336 h 5641173"/>
              <a:gd name="connsiteX82" fmla="*/ 8433307 w 11243827"/>
              <a:gd name="connsiteY82" fmla="*/ 5604917 h 5641173"/>
              <a:gd name="connsiteX83" fmla="*/ 8428968 w 11243827"/>
              <a:gd name="connsiteY83" fmla="*/ 5603796 h 5641173"/>
              <a:gd name="connsiteX84" fmla="*/ 8417124 w 11243827"/>
              <a:gd name="connsiteY84" fmla="*/ 5604518 h 5641173"/>
              <a:gd name="connsiteX85" fmla="*/ 8412669 w 11243827"/>
              <a:gd name="connsiteY85" fmla="*/ 5605413 h 5641173"/>
              <a:gd name="connsiteX86" fmla="*/ 8406152 w 11243827"/>
              <a:gd name="connsiteY86" fmla="*/ 5605396 h 5641173"/>
              <a:gd name="connsiteX87" fmla="*/ 8405989 w 11243827"/>
              <a:gd name="connsiteY87" fmla="*/ 5605197 h 5641173"/>
              <a:gd name="connsiteX88" fmla="*/ 8399884 w 11243827"/>
              <a:gd name="connsiteY88" fmla="*/ 5605568 h 5641173"/>
              <a:gd name="connsiteX89" fmla="*/ 8370014 w 11243827"/>
              <a:gd name="connsiteY89" fmla="*/ 5609900 h 5641173"/>
              <a:gd name="connsiteX90" fmla="*/ 8330544 w 11243827"/>
              <a:gd name="connsiteY90" fmla="*/ 5590964 h 5641173"/>
              <a:gd name="connsiteX91" fmla="*/ 8314221 w 11243827"/>
              <a:gd name="connsiteY91" fmla="*/ 5587682 h 5641173"/>
              <a:gd name="connsiteX92" fmla="*/ 8305502 w 11243827"/>
              <a:gd name="connsiteY92" fmla="*/ 5584868 h 5641173"/>
              <a:gd name="connsiteX93" fmla="*/ 8304962 w 11243827"/>
              <a:gd name="connsiteY93" fmla="*/ 5584007 h 5641173"/>
              <a:gd name="connsiteX94" fmla="*/ 8276324 w 11243827"/>
              <a:gd name="connsiteY94" fmla="*/ 5588260 h 5641173"/>
              <a:gd name="connsiteX95" fmla="*/ 8272522 w 11243827"/>
              <a:gd name="connsiteY95" fmla="*/ 5587226 h 5641173"/>
              <a:gd name="connsiteX96" fmla="*/ 8253857 w 11243827"/>
              <a:gd name="connsiteY96" fmla="*/ 5592043 h 5641173"/>
              <a:gd name="connsiteX97" fmla="*/ 8244212 w 11243827"/>
              <a:gd name="connsiteY97" fmla="*/ 5593439 h 5641173"/>
              <a:gd name="connsiteX98" fmla="*/ 8241488 w 11243827"/>
              <a:gd name="connsiteY98" fmla="*/ 5596085 h 5641173"/>
              <a:gd name="connsiteX99" fmla="*/ 8227256 w 11243827"/>
              <a:gd name="connsiteY99" fmla="*/ 5597005 h 5641173"/>
              <a:gd name="connsiteX100" fmla="*/ 8225619 w 11243827"/>
              <a:gd name="connsiteY100" fmla="*/ 5596262 h 5641173"/>
              <a:gd name="connsiteX101" fmla="*/ 8213882 w 11243827"/>
              <a:gd name="connsiteY101" fmla="*/ 5600179 h 5641173"/>
              <a:gd name="connsiteX102" fmla="*/ 8204045 w 11243827"/>
              <a:gd name="connsiteY102" fmla="*/ 5607275 h 5641173"/>
              <a:gd name="connsiteX103" fmla="*/ 8082989 w 11243827"/>
              <a:gd name="connsiteY103" fmla="*/ 5603160 h 5641173"/>
              <a:gd name="connsiteX104" fmla="*/ 7976942 w 11243827"/>
              <a:gd name="connsiteY104" fmla="*/ 5598455 h 5641173"/>
              <a:gd name="connsiteX105" fmla="*/ 7950121 w 11243827"/>
              <a:gd name="connsiteY105" fmla="*/ 5590893 h 5641173"/>
              <a:gd name="connsiteX106" fmla="*/ 7727691 w 11243827"/>
              <a:gd name="connsiteY106" fmla="*/ 5621064 h 5641173"/>
              <a:gd name="connsiteX107" fmla="*/ 7685998 w 11243827"/>
              <a:gd name="connsiteY107" fmla="*/ 5615564 h 5641173"/>
              <a:gd name="connsiteX108" fmla="*/ 7649302 w 11243827"/>
              <a:gd name="connsiteY108" fmla="*/ 5626541 h 5641173"/>
              <a:gd name="connsiteX109" fmla="*/ 7634083 w 11243827"/>
              <a:gd name="connsiteY109" fmla="*/ 5620862 h 5641173"/>
              <a:gd name="connsiteX110" fmla="*/ 7631455 w 11243827"/>
              <a:gd name="connsiteY110" fmla="*/ 5619708 h 5641173"/>
              <a:gd name="connsiteX111" fmla="*/ 7620952 w 11243827"/>
              <a:gd name="connsiteY111" fmla="*/ 5618872 h 5641173"/>
              <a:gd name="connsiteX112" fmla="*/ 7617992 w 11243827"/>
              <a:gd name="connsiteY112" fmla="*/ 5613914 h 5641173"/>
              <a:gd name="connsiteX113" fmla="*/ 7602182 w 11243827"/>
              <a:gd name="connsiteY113" fmla="*/ 5609271 h 5641173"/>
              <a:gd name="connsiteX114" fmla="*/ 7582847 w 11243827"/>
              <a:gd name="connsiteY114" fmla="*/ 5609047 h 5641173"/>
              <a:gd name="connsiteX115" fmla="*/ 7514158 w 11243827"/>
              <a:gd name="connsiteY115" fmla="*/ 5607737 h 5641173"/>
              <a:gd name="connsiteX116" fmla="*/ 7502955 w 11243827"/>
              <a:gd name="connsiteY116" fmla="*/ 5610415 h 5641173"/>
              <a:gd name="connsiteX117" fmla="*/ 7466391 w 11243827"/>
              <a:gd name="connsiteY117" fmla="*/ 5605949 h 5641173"/>
              <a:gd name="connsiteX118" fmla="*/ 7433806 w 11243827"/>
              <a:gd name="connsiteY118" fmla="*/ 5604945 h 5641173"/>
              <a:gd name="connsiteX119" fmla="*/ 7412693 w 11243827"/>
              <a:gd name="connsiteY119" fmla="*/ 5607075 h 5641173"/>
              <a:gd name="connsiteX120" fmla="*/ 7407159 w 11243827"/>
              <a:gd name="connsiteY120" fmla="*/ 5605310 h 5641173"/>
              <a:gd name="connsiteX121" fmla="*/ 7385900 w 11243827"/>
              <a:gd name="connsiteY121" fmla="*/ 5604171 h 5641173"/>
              <a:gd name="connsiteX122" fmla="*/ 7375071 w 11243827"/>
              <a:gd name="connsiteY122" fmla="*/ 5606788 h 5641173"/>
              <a:gd name="connsiteX123" fmla="*/ 7364382 w 11243827"/>
              <a:gd name="connsiteY123" fmla="*/ 5600762 h 5641173"/>
              <a:gd name="connsiteX124" fmla="*/ 7361770 w 11243827"/>
              <a:gd name="connsiteY124" fmla="*/ 5596347 h 5641173"/>
              <a:gd name="connsiteX125" fmla="*/ 7346641 w 11243827"/>
              <a:gd name="connsiteY125" fmla="*/ 5598329 h 5641173"/>
              <a:gd name="connsiteX126" fmla="*/ 7334238 w 11243827"/>
              <a:gd name="connsiteY126" fmla="*/ 5594014 h 5641173"/>
              <a:gd name="connsiteX127" fmla="*/ 7323426 w 11243827"/>
              <a:gd name="connsiteY127" fmla="*/ 5596835 h 5641173"/>
              <a:gd name="connsiteX128" fmla="*/ 7318938 w 11243827"/>
              <a:gd name="connsiteY128" fmla="*/ 5596200 h 5641173"/>
              <a:gd name="connsiteX129" fmla="*/ 7307784 w 11243827"/>
              <a:gd name="connsiteY129" fmla="*/ 5594065 h 5641173"/>
              <a:gd name="connsiteX130" fmla="*/ 7288540 w 11243827"/>
              <a:gd name="connsiteY130" fmla="*/ 5589320 h 5641173"/>
              <a:gd name="connsiteX131" fmla="*/ 7282537 w 11243827"/>
              <a:gd name="connsiteY131" fmla="*/ 5588660 h 5641173"/>
              <a:gd name="connsiteX132" fmla="*/ 7269466 w 11243827"/>
              <a:gd name="connsiteY132" fmla="*/ 5581404 h 5641173"/>
              <a:gd name="connsiteX133" fmla="*/ 7244165 w 11243827"/>
              <a:gd name="connsiteY133" fmla="*/ 5575200 h 5641173"/>
              <a:gd name="connsiteX134" fmla="*/ 7199619 w 11243827"/>
              <a:gd name="connsiteY134" fmla="*/ 5553550 h 5641173"/>
              <a:gd name="connsiteX135" fmla="*/ 7173434 w 11243827"/>
              <a:gd name="connsiteY135" fmla="*/ 5543219 h 5641173"/>
              <a:gd name="connsiteX136" fmla="*/ 7155718 w 11243827"/>
              <a:gd name="connsiteY136" fmla="*/ 5533697 h 5641173"/>
              <a:gd name="connsiteX137" fmla="*/ 7103430 w 11243827"/>
              <a:gd name="connsiteY137" fmla="*/ 5520249 h 5641173"/>
              <a:gd name="connsiteX138" fmla="*/ 7013746 w 11243827"/>
              <a:gd name="connsiteY138" fmla="*/ 5502470 h 5641173"/>
              <a:gd name="connsiteX139" fmla="*/ 6995379 w 11243827"/>
              <a:gd name="connsiteY139" fmla="*/ 5497693 h 5641173"/>
              <a:gd name="connsiteX140" fmla="*/ 6982475 w 11243827"/>
              <a:gd name="connsiteY140" fmla="*/ 5489641 h 5641173"/>
              <a:gd name="connsiteX141" fmla="*/ 6981994 w 11243827"/>
              <a:gd name="connsiteY141" fmla="*/ 5484335 h 5641173"/>
              <a:gd name="connsiteX142" fmla="*/ 6972355 w 11243827"/>
              <a:gd name="connsiteY142" fmla="*/ 5481074 h 5641173"/>
              <a:gd name="connsiteX143" fmla="*/ 6970394 w 11243827"/>
              <a:gd name="connsiteY143" fmla="*/ 5479383 h 5641173"/>
              <a:gd name="connsiteX144" fmla="*/ 6958543 w 11243827"/>
              <a:gd name="connsiteY144" fmla="*/ 5470507 h 5641173"/>
              <a:gd name="connsiteX145" fmla="*/ 6918276 w 11243827"/>
              <a:gd name="connsiteY145" fmla="*/ 5472034 h 5641173"/>
              <a:gd name="connsiteX146" fmla="*/ 6881046 w 11243827"/>
              <a:gd name="connsiteY146" fmla="*/ 5457070 h 5641173"/>
              <a:gd name="connsiteX147" fmla="*/ 6752164 w 11243827"/>
              <a:gd name="connsiteY147" fmla="*/ 5425021 h 5641173"/>
              <a:gd name="connsiteX148" fmla="*/ 6724964 w 11243827"/>
              <a:gd name="connsiteY148" fmla="*/ 5414071 h 5641173"/>
              <a:gd name="connsiteX149" fmla="*/ 6683286 w 11243827"/>
              <a:gd name="connsiteY149" fmla="*/ 5432830 h 5641173"/>
              <a:gd name="connsiteX150" fmla="*/ 6644277 w 11243827"/>
              <a:gd name="connsiteY150" fmla="*/ 5429684 h 5641173"/>
              <a:gd name="connsiteX151" fmla="*/ 6532914 w 11243827"/>
              <a:gd name="connsiteY151" fmla="*/ 5431205 h 5641173"/>
              <a:gd name="connsiteX152" fmla="*/ 6307459 w 11243827"/>
              <a:gd name="connsiteY152" fmla="*/ 5467087 h 5641173"/>
              <a:gd name="connsiteX153" fmla="*/ 6196243 w 11243827"/>
              <a:gd name="connsiteY153" fmla="*/ 5515042 h 5641173"/>
              <a:gd name="connsiteX154" fmla="*/ 6099124 w 11243827"/>
              <a:gd name="connsiteY154" fmla="*/ 5516848 h 5641173"/>
              <a:gd name="connsiteX155" fmla="*/ 6016077 w 11243827"/>
              <a:gd name="connsiteY155" fmla="*/ 5528642 h 5641173"/>
              <a:gd name="connsiteX156" fmla="*/ 6004389 w 11243827"/>
              <a:gd name="connsiteY156" fmla="*/ 5531206 h 5641173"/>
              <a:gd name="connsiteX157" fmla="*/ 5933945 w 11243827"/>
              <a:gd name="connsiteY157" fmla="*/ 5538840 h 5641173"/>
              <a:gd name="connsiteX158" fmla="*/ 5883936 w 11243827"/>
              <a:gd name="connsiteY158" fmla="*/ 5553807 h 5641173"/>
              <a:gd name="connsiteX159" fmla="*/ 5798331 w 11243827"/>
              <a:gd name="connsiteY159" fmla="*/ 5564248 h 5641173"/>
              <a:gd name="connsiteX160" fmla="*/ 5712738 w 11243827"/>
              <a:gd name="connsiteY160" fmla="*/ 5573120 h 5641173"/>
              <a:gd name="connsiteX161" fmla="*/ 5681342 w 11243827"/>
              <a:gd name="connsiteY161" fmla="*/ 5575621 h 5641173"/>
              <a:gd name="connsiteX162" fmla="*/ 5627167 w 11243827"/>
              <a:gd name="connsiteY162" fmla="*/ 5583215 h 5641173"/>
              <a:gd name="connsiteX163" fmla="*/ 5591414 w 11243827"/>
              <a:gd name="connsiteY163" fmla="*/ 5587695 h 5641173"/>
              <a:gd name="connsiteX164" fmla="*/ 5583028 w 11243827"/>
              <a:gd name="connsiteY164" fmla="*/ 5580877 h 5641173"/>
              <a:gd name="connsiteX165" fmla="*/ 5549426 w 11243827"/>
              <a:gd name="connsiteY165" fmla="*/ 5582858 h 5641173"/>
              <a:gd name="connsiteX166" fmla="*/ 5519999 w 11243827"/>
              <a:gd name="connsiteY166" fmla="*/ 5592246 h 5641173"/>
              <a:gd name="connsiteX167" fmla="*/ 5480028 w 11243827"/>
              <a:gd name="connsiteY167" fmla="*/ 5597282 h 5641173"/>
              <a:gd name="connsiteX168" fmla="*/ 5456175 w 11243827"/>
              <a:gd name="connsiteY168" fmla="*/ 5600371 h 5641173"/>
              <a:gd name="connsiteX169" fmla="*/ 5388463 w 11243827"/>
              <a:gd name="connsiteY169" fmla="*/ 5602638 h 5641173"/>
              <a:gd name="connsiteX170" fmla="*/ 5265898 w 11243827"/>
              <a:gd name="connsiteY170" fmla="*/ 5591830 h 5641173"/>
              <a:gd name="connsiteX171" fmla="*/ 5231231 w 11243827"/>
              <a:gd name="connsiteY171" fmla="*/ 5592790 h 5641173"/>
              <a:gd name="connsiteX172" fmla="*/ 5226996 w 11243827"/>
              <a:gd name="connsiteY172" fmla="*/ 5595040 h 5641173"/>
              <a:gd name="connsiteX173" fmla="*/ 5175988 w 11243827"/>
              <a:gd name="connsiteY173" fmla="*/ 5588131 h 5641173"/>
              <a:gd name="connsiteX174" fmla="*/ 5107470 w 11243827"/>
              <a:gd name="connsiteY174" fmla="*/ 5594771 h 5641173"/>
              <a:gd name="connsiteX175" fmla="*/ 5027868 w 11243827"/>
              <a:gd name="connsiteY175" fmla="*/ 5605624 h 5641173"/>
              <a:gd name="connsiteX176" fmla="*/ 5007324 w 11243827"/>
              <a:gd name="connsiteY176" fmla="*/ 5609209 h 5641173"/>
              <a:gd name="connsiteX177" fmla="*/ 4952559 w 11243827"/>
              <a:gd name="connsiteY177" fmla="*/ 5611402 h 5641173"/>
              <a:gd name="connsiteX178" fmla="*/ 4826081 w 11243827"/>
              <a:gd name="connsiteY178" fmla="*/ 5616191 h 5641173"/>
              <a:gd name="connsiteX179" fmla="*/ 4823501 w 11243827"/>
              <a:gd name="connsiteY179" fmla="*/ 5619174 h 5641173"/>
              <a:gd name="connsiteX180" fmla="*/ 4813093 w 11243827"/>
              <a:gd name="connsiteY180" fmla="*/ 5620026 h 5641173"/>
              <a:gd name="connsiteX181" fmla="*/ 4810563 w 11243827"/>
              <a:gd name="connsiteY181" fmla="*/ 5620787 h 5641173"/>
              <a:gd name="connsiteX182" fmla="*/ 4795818 w 11243827"/>
              <a:gd name="connsiteY182" fmla="*/ 5624618 h 5641173"/>
              <a:gd name="connsiteX183" fmla="*/ 4758404 w 11243827"/>
              <a:gd name="connsiteY183" fmla="*/ 5619510 h 5641173"/>
              <a:gd name="connsiteX184" fmla="*/ 4717254 w 11243827"/>
              <a:gd name="connsiteY184" fmla="*/ 5624155 h 5641173"/>
              <a:gd name="connsiteX185" fmla="*/ 4591958 w 11243827"/>
              <a:gd name="connsiteY185" fmla="*/ 5624710 h 5641173"/>
              <a:gd name="connsiteX186" fmla="*/ 4476215 w 11243827"/>
              <a:gd name="connsiteY186" fmla="*/ 5628210 h 5641173"/>
              <a:gd name="connsiteX187" fmla="*/ 4425193 w 11243827"/>
              <a:gd name="connsiteY187" fmla="*/ 5627414 h 5641173"/>
              <a:gd name="connsiteX188" fmla="*/ 4383866 w 11243827"/>
              <a:gd name="connsiteY188" fmla="*/ 5626546 h 5641173"/>
              <a:gd name="connsiteX189" fmla="*/ 4385596 w 11243827"/>
              <a:gd name="connsiteY189" fmla="*/ 5634646 h 5641173"/>
              <a:gd name="connsiteX190" fmla="*/ 4360864 w 11243827"/>
              <a:gd name="connsiteY190" fmla="*/ 5641173 h 5641173"/>
              <a:gd name="connsiteX191" fmla="*/ 4328321 w 11243827"/>
              <a:gd name="connsiteY191" fmla="*/ 5626332 h 5641173"/>
              <a:gd name="connsiteX192" fmla="*/ 4309842 w 11243827"/>
              <a:gd name="connsiteY192" fmla="*/ 5626471 h 5641173"/>
              <a:gd name="connsiteX193" fmla="*/ 4277424 w 11243827"/>
              <a:gd name="connsiteY193" fmla="*/ 5631598 h 5641173"/>
              <a:gd name="connsiteX194" fmla="*/ 4266627 w 11243827"/>
              <a:gd name="connsiteY194" fmla="*/ 5633969 h 5641173"/>
              <a:gd name="connsiteX195" fmla="*/ 4185525 w 11243827"/>
              <a:gd name="connsiteY195" fmla="*/ 5617508 h 5641173"/>
              <a:gd name="connsiteX196" fmla="*/ 4177617 w 11243827"/>
              <a:gd name="connsiteY196" fmla="*/ 5610903 h 5641173"/>
              <a:gd name="connsiteX197" fmla="*/ 4136948 w 11243827"/>
              <a:gd name="connsiteY197" fmla="*/ 5608031 h 5641173"/>
              <a:gd name="connsiteX198" fmla="*/ 4132323 w 11243827"/>
              <a:gd name="connsiteY198" fmla="*/ 5609784 h 5641173"/>
              <a:gd name="connsiteX199" fmla="*/ 4098620 w 11243827"/>
              <a:gd name="connsiteY199" fmla="*/ 5599672 h 5641173"/>
              <a:gd name="connsiteX200" fmla="*/ 3963475 w 11243827"/>
              <a:gd name="connsiteY200" fmla="*/ 5581841 h 5641173"/>
              <a:gd name="connsiteX201" fmla="*/ 3703613 w 11243827"/>
              <a:gd name="connsiteY201" fmla="*/ 5572482 h 5641173"/>
              <a:gd name="connsiteX202" fmla="*/ 3432987 w 11243827"/>
              <a:gd name="connsiteY202" fmla="*/ 5545768 h 5641173"/>
              <a:gd name="connsiteX203" fmla="*/ 3176381 w 11243827"/>
              <a:gd name="connsiteY203" fmla="*/ 5556110 h 5641173"/>
              <a:gd name="connsiteX204" fmla="*/ 2710156 w 11243827"/>
              <a:gd name="connsiteY204" fmla="*/ 5527517 h 5641173"/>
              <a:gd name="connsiteX205" fmla="*/ 2550206 w 11243827"/>
              <a:gd name="connsiteY205" fmla="*/ 5524958 h 5641173"/>
              <a:gd name="connsiteX206" fmla="*/ 2443041 w 11243827"/>
              <a:gd name="connsiteY206" fmla="*/ 5523990 h 5641173"/>
              <a:gd name="connsiteX207" fmla="*/ 2435613 w 11243827"/>
              <a:gd name="connsiteY207" fmla="*/ 5526704 h 5641173"/>
              <a:gd name="connsiteX208" fmla="*/ 2405682 w 11243827"/>
              <a:gd name="connsiteY208" fmla="*/ 5528307 h 5641173"/>
              <a:gd name="connsiteX209" fmla="*/ 2397487 w 11243827"/>
              <a:gd name="connsiteY209" fmla="*/ 5540337 h 5641173"/>
              <a:gd name="connsiteX210" fmla="*/ 2297454 w 11243827"/>
              <a:gd name="connsiteY210" fmla="*/ 5550765 h 5641173"/>
              <a:gd name="connsiteX211" fmla="*/ 2056700 w 11243827"/>
              <a:gd name="connsiteY211" fmla="*/ 5555489 h 5641173"/>
              <a:gd name="connsiteX212" fmla="*/ 1878530 w 11243827"/>
              <a:gd name="connsiteY212" fmla="*/ 5535330 h 5641173"/>
              <a:gd name="connsiteX213" fmla="*/ 1859292 w 11243827"/>
              <a:gd name="connsiteY213" fmla="*/ 5535461 h 5641173"/>
              <a:gd name="connsiteX214" fmla="*/ 1835626 w 11243827"/>
              <a:gd name="connsiteY214" fmla="*/ 5533793 h 5641173"/>
              <a:gd name="connsiteX215" fmla="*/ 1798939 w 11243827"/>
              <a:gd name="connsiteY215" fmla="*/ 5540285 h 5641173"/>
              <a:gd name="connsiteX216" fmla="*/ 1779046 w 11243827"/>
              <a:gd name="connsiteY216" fmla="*/ 5549949 h 5641173"/>
              <a:gd name="connsiteX217" fmla="*/ 1772421 w 11243827"/>
              <a:gd name="connsiteY217" fmla="*/ 5549018 h 5641173"/>
              <a:gd name="connsiteX218" fmla="*/ 1772052 w 11243827"/>
              <a:gd name="connsiteY218" fmla="*/ 5545689 h 5641173"/>
              <a:gd name="connsiteX219" fmla="*/ 1711543 w 11243827"/>
              <a:gd name="connsiteY219" fmla="*/ 5534558 h 5641173"/>
              <a:gd name="connsiteX220" fmla="*/ 1631462 w 11243827"/>
              <a:gd name="connsiteY220" fmla="*/ 5491807 h 5641173"/>
              <a:gd name="connsiteX221" fmla="*/ 1538763 w 11243827"/>
              <a:gd name="connsiteY221" fmla="*/ 5482781 h 5641173"/>
              <a:gd name="connsiteX222" fmla="*/ 1501533 w 11243827"/>
              <a:gd name="connsiteY222" fmla="*/ 5467817 h 5641173"/>
              <a:gd name="connsiteX223" fmla="*/ 1461266 w 11243827"/>
              <a:gd name="connsiteY223" fmla="*/ 5469343 h 5641173"/>
              <a:gd name="connsiteX224" fmla="*/ 1449415 w 11243827"/>
              <a:gd name="connsiteY224" fmla="*/ 5460467 h 5641173"/>
              <a:gd name="connsiteX225" fmla="*/ 1447454 w 11243827"/>
              <a:gd name="connsiteY225" fmla="*/ 5458776 h 5641173"/>
              <a:gd name="connsiteX226" fmla="*/ 1437814 w 11243827"/>
              <a:gd name="connsiteY226" fmla="*/ 5455515 h 5641173"/>
              <a:gd name="connsiteX227" fmla="*/ 1437334 w 11243827"/>
              <a:gd name="connsiteY227" fmla="*/ 5450209 h 5641173"/>
              <a:gd name="connsiteX228" fmla="*/ 1424429 w 11243827"/>
              <a:gd name="connsiteY228" fmla="*/ 5442157 h 5641173"/>
              <a:gd name="connsiteX229" fmla="*/ 1406063 w 11243827"/>
              <a:gd name="connsiteY229" fmla="*/ 5437380 h 5641173"/>
              <a:gd name="connsiteX230" fmla="*/ 1316379 w 11243827"/>
              <a:gd name="connsiteY230" fmla="*/ 5419601 h 5641173"/>
              <a:gd name="connsiteX231" fmla="*/ 1264090 w 11243827"/>
              <a:gd name="connsiteY231" fmla="*/ 5406153 h 5641173"/>
              <a:gd name="connsiteX232" fmla="*/ 1246374 w 11243827"/>
              <a:gd name="connsiteY232" fmla="*/ 5396631 h 5641173"/>
              <a:gd name="connsiteX233" fmla="*/ 1220190 w 11243827"/>
              <a:gd name="connsiteY233" fmla="*/ 5386301 h 5641173"/>
              <a:gd name="connsiteX234" fmla="*/ 1175643 w 11243827"/>
              <a:gd name="connsiteY234" fmla="*/ 5364651 h 5641173"/>
              <a:gd name="connsiteX235" fmla="*/ 1150342 w 11243827"/>
              <a:gd name="connsiteY235" fmla="*/ 5358447 h 5641173"/>
              <a:gd name="connsiteX236" fmla="*/ 1112024 w 11243827"/>
              <a:gd name="connsiteY236" fmla="*/ 5345786 h 5641173"/>
              <a:gd name="connsiteX237" fmla="*/ 1100870 w 11243827"/>
              <a:gd name="connsiteY237" fmla="*/ 5343651 h 5641173"/>
              <a:gd name="connsiteX238" fmla="*/ 1096383 w 11243827"/>
              <a:gd name="connsiteY238" fmla="*/ 5343015 h 5641173"/>
              <a:gd name="connsiteX239" fmla="*/ 1058039 w 11243827"/>
              <a:gd name="connsiteY239" fmla="*/ 5343504 h 5641173"/>
              <a:gd name="connsiteX240" fmla="*/ 1055426 w 11243827"/>
              <a:gd name="connsiteY240" fmla="*/ 5339088 h 5641173"/>
              <a:gd name="connsiteX241" fmla="*/ 1044738 w 11243827"/>
              <a:gd name="connsiteY241" fmla="*/ 5333063 h 5641173"/>
              <a:gd name="connsiteX242" fmla="*/ 1033909 w 11243827"/>
              <a:gd name="connsiteY242" fmla="*/ 5335680 h 5641173"/>
              <a:gd name="connsiteX243" fmla="*/ 1012649 w 11243827"/>
              <a:gd name="connsiteY243" fmla="*/ 5334541 h 5641173"/>
              <a:gd name="connsiteX244" fmla="*/ 1007115 w 11243827"/>
              <a:gd name="connsiteY244" fmla="*/ 5332775 h 5641173"/>
              <a:gd name="connsiteX245" fmla="*/ 987447 w 11243827"/>
              <a:gd name="connsiteY245" fmla="*/ 5346462 h 5641173"/>
              <a:gd name="connsiteX246" fmla="*/ 953418 w 11243827"/>
              <a:gd name="connsiteY246" fmla="*/ 5333901 h 5641173"/>
              <a:gd name="connsiteX247" fmla="*/ 916854 w 11243827"/>
              <a:gd name="connsiteY247" fmla="*/ 5329435 h 5641173"/>
              <a:gd name="connsiteX248" fmla="*/ 905651 w 11243827"/>
              <a:gd name="connsiteY248" fmla="*/ 5332114 h 5641173"/>
              <a:gd name="connsiteX249" fmla="*/ 838405 w 11243827"/>
              <a:gd name="connsiteY249" fmla="*/ 5339470 h 5641173"/>
              <a:gd name="connsiteX250" fmla="*/ 817627 w 11243827"/>
              <a:gd name="connsiteY250" fmla="*/ 5330580 h 5641173"/>
              <a:gd name="connsiteX251" fmla="*/ 801817 w 11243827"/>
              <a:gd name="connsiteY251" fmla="*/ 5325937 h 5641173"/>
              <a:gd name="connsiteX252" fmla="*/ 798857 w 11243827"/>
              <a:gd name="connsiteY252" fmla="*/ 5320979 h 5641173"/>
              <a:gd name="connsiteX253" fmla="*/ 788354 w 11243827"/>
              <a:gd name="connsiteY253" fmla="*/ 5320143 h 5641173"/>
              <a:gd name="connsiteX254" fmla="*/ 785726 w 11243827"/>
              <a:gd name="connsiteY254" fmla="*/ 5318989 h 5641173"/>
              <a:gd name="connsiteX255" fmla="*/ 770507 w 11243827"/>
              <a:gd name="connsiteY255" fmla="*/ 5313309 h 5641173"/>
              <a:gd name="connsiteX256" fmla="*/ 733810 w 11243827"/>
              <a:gd name="connsiteY256" fmla="*/ 5324286 h 5641173"/>
              <a:gd name="connsiteX257" fmla="*/ 692117 w 11243827"/>
              <a:gd name="connsiteY257" fmla="*/ 5318786 h 5641173"/>
              <a:gd name="connsiteX258" fmla="*/ 574943 w 11243827"/>
              <a:gd name="connsiteY258" fmla="*/ 5327578 h 5641173"/>
              <a:gd name="connsiteX259" fmla="*/ 441302 w 11243827"/>
              <a:gd name="connsiteY259" fmla="*/ 5307062 h 5641173"/>
              <a:gd name="connsiteX260" fmla="*/ 336819 w 11243827"/>
              <a:gd name="connsiteY260" fmla="*/ 5336690 h 5641173"/>
              <a:gd name="connsiteX261" fmla="*/ 270932 w 11243827"/>
              <a:gd name="connsiteY261" fmla="*/ 5345451 h 5641173"/>
              <a:gd name="connsiteX262" fmla="*/ 194189 w 11243827"/>
              <a:gd name="connsiteY262" fmla="*/ 5343588 h 5641173"/>
              <a:gd name="connsiteX263" fmla="*/ 192552 w 11243827"/>
              <a:gd name="connsiteY263" fmla="*/ 5342845 h 5641173"/>
              <a:gd name="connsiteX264" fmla="*/ 178320 w 11243827"/>
              <a:gd name="connsiteY264" fmla="*/ 5343766 h 5641173"/>
              <a:gd name="connsiteX265" fmla="*/ 175596 w 11243827"/>
              <a:gd name="connsiteY265" fmla="*/ 5346411 h 5641173"/>
              <a:gd name="connsiteX266" fmla="*/ 147287 w 11243827"/>
              <a:gd name="connsiteY266" fmla="*/ 5352625 h 5641173"/>
              <a:gd name="connsiteX267" fmla="*/ 114847 w 11243827"/>
              <a:gd name="connsiteY267" fmla="*/ 5355844 h 5641173"/>
              <a:gd name="connsiteX268" fmla="*/ 114306 w 11243827"/>
              <a:gd name="connsiteY268" fmla="*/ 5354983 h 5641173"/>
              <a:gd name="connsiteX269" fmla="*/ 89264 w 11243827"/>
              <a:gd name="connsiteY269" fmla="*/ 5348886 h 5641173"/>
              <a:gd name="connsiteX270" fmla="*/ 49794 w 11243827"/>
              <a:gd name="connsiteY270" fmla="*/ 5329950 h 5641173"/>
              <a:gd name="connsiteX271" fmla="*/ 19924 w 11243827"/>
              <a:gd name="connsiteY271" fmla="*/ 5334282 h 5641173"/>
              <a:gd name="connsiteX272" fmla="*/ 13819 w 11243827"/>
              <a:gd name="connsiteY272" fmla="*/ 5334653 h 5641173"/>
              <a:gd name="connsiteX273" fmla="*/ 13657 w 11243827"/>
              <a:gd name="connsiteY273" fmla="*/ 5334455 h 5641173"/>
              <a:gd name="connsiteX274" fmla="*/ 7139 w 11243827"/>
              <a:gd name="connsiteY274" fmla="*/ 5334438 h 5641173"/>
              <a:gd name="connsiteX275" fmla="*/ 2684 w 11243827"/>
              <a:gd name="connsiteY275" fmla="*/ 5335333 h 5641173"/>
              <a:gd name="connsiteX276" fmla="*/ 0 w 11243827"/>
              <a:gd name="connsiteY276" fmla="*/ 5335496 h 5641173"/>
              <a:gd name="connsiteX277" fmla="*/ 0 w 11243827"/>
              <a:gd name="connsiteY277" fmla="*/ 10592 h 5641173"/>
              <a:gd name="connsiteX278" fmla="*/ 11243827 w 11243827"/>
              <a:gd name="connsiteY278" fmla="*/ 0 h 5641173"/>
              <a:gd name="connsiteX0" fmla="*/ 11243827 w 11243827"/>
              <a:gd name="connsiteY0" fmla="*/ 0 h 5641173"/>
              <a:gd name="connsiteX1" fmla="*/ 11243827 w 11243827"/>
              <a:gd name="connsiteY1" fmla="*/ 5209610 h 5641173"/>
              <a:gd name="connsiteX2" fmla="*/ 11240675 w 11243827"/>
              <a:gd name="connsiteY2" fmla="*/ 5210442 h 5641173"/>
              <a:gd name="connsiteX3" fmla="*/ 11179959 w 11243827"/>
              <a:gd name="connsiteY3" fmla="*/ 5221199 h 5641173"/>
              <a:gd name="connsiteX4" fmla="*/ 11105493 w 11243827"/>
              <a:gd name="connsiteY4" fmla="*/ 5259905 h 5641173"/>
              <a:gd name="connsiteX5" fmla="*/ 11078640 w 11243827"/>
              <a:gd name="connsiteY5" fmla="*/ 5263531 h 5641173"/>
              <a:gd name="connsiteX6" fmla="*/ 11079616 w 11243827"/>
              <a:gd name="connsiteY6" fmla="*/ 5270380 h 5641173"/>
              <a:gd name="connsiteX7" fmla="*/ 11069641 w 11243827"/>
              <a:gd name="connsiteY7" fmla="*/ 5270884 h 5641173"/>
              <a:gd name="connsiteX8" fmla="*/ 11047377 w 11243827"/>
              <a:gd name="connsiteY8" fmla="*/ 5271051 h 5641173"/>
              <a:gd name="connsiteX9" fmla="*/ 10980705 w 11243827"/>
              <a:gd name="connsiteY9" fmla="*/ 5272951 h 5641173"/>
              <a:gd name="connsiteX10" fmla="*/ 10962514 w 11243827"/>
              <a:gd name="connsiteY10" fmla="*/ 5286084 h 5641173"/>
              <a:gd name="connsiteX11" fmla="*/ 10945307 w 11243827"/>
              <a:gd name="connsiteY11" fmla="*/ 5286290 h 5641173"/>
              <a:gd name="connsiteX12" fmla="*/ 10845516 w 11243827"/>
              <a:gd name="connsiteY12" fmla="*/ 5303894 h 5641173"/>
              <a:gd name="connsiteX13" fmla="*/ 10831795 w 11243827"/>
              <a:gd name="connsiteY13" fmla="*/ 5305210 h 5641173"/>
              <a:gd name="connsiteX14" fmla="*/ 10824365 w 11243827"/>
              <a:gd name="connsiteY14" fmla="*/ 5311111 h 5641173"/>
              <a:gd name="connsiteX15" fmla="*/ 10797756 w 11243827"/>
              <a:gd name="connsiteY15" fmla="*/ 5312285 h 5641173"/>
              <a:gd name="connsiteX16" fmla="*/ 10796525 w 11243827"/>
              <a:gd name="connsiteY16" fmla="*/ 5315645 h 5641173"/>
              <a:gd name="connsiteX17" fmla="*/ 10709063 w 11243827"/>
              <a:gd name="connsiteY17" fmla="*/ 5344492 h 5641173"/>
              <a:gd name="connsiteX18" fmla="*/ 10694078 w 11243827"/>
              <a:gd name="connsiteY18" fmla="*/ 5349258 h 5641173"/>
              <a:gd name="connsiteX19" fmla="*/ 10681131 w 11243827"/>
              <a:gd name="connsiteY19" fmla="*/ 5347812 h 5641173"/>
              <a:gd name="connsiteX20" fmla="*/ 10609448 w 11243827"/>
              <a:gd name="connsiteY20" fmla="*/ 5351931 h 5641173"/>
              <a:gd name="connsiteX21" fmla="*/ 10592397 w 11243827"/>
              <a:gd name="connsiteY21" fmla="*/ 5349402 h 5641173"/>
              <a:gd name="connsiteX22" fmla="*/ 10585227 w 11243827"/>
              <a:gd name="connsiteY22" fmla="*/ 5344063 h 5641173"/>
              <a:gd name="connsiteX23" fmla="*/ 10557472 w 11243827"/>
              <a:gd name="connsiteY23" fmla="*/ 5354151 h 5641173"/>
              <a:gd name="connsiteX24" fmla="*/ 10514646 w 11243827"/>
              <a:gd name="connsiteY24" fmla="*/ 5361064 h 5641173"/>
              <a:gd name="connsiteX25" fmla="*/ 10494292 w 11243827"/>
              <a:gd name="connsiteY25" fmla="*/ 5366054 h 5641173"/>
              <a:gd name="connsiteX26" fmla="*/ 10477869 w 11243827"/>
              <a:gd name="connsiteY26" fmla="*/ 5363025 h 5641173"/>
              <a:gd name="connsiteX27" fmla="*/ 10384411 w 11243827"/>
              <a:gd name="connsiteY27" fmla="*/ 5362257 h 5641173"/>
              <a:gd name="connsiteX28" fmla="*/ 10362921 w 11243827"/>
              <a:gd name="connsiteY28" fmla="*/ 5357444 h 5641173"/>
              <a:gd name="connsiteX29" fmla="*/ 10352736 w 11243827"/>
              <a:gd name="connsiteY29" fmla="*/ 5347851 h 5641173"/>
              <a:gd name="connsiteX30" fmla="*/ 10344754 w 11243827"/>
              <a:gd name="connsiteY30" fmla="*/ 5351272 h 5641173"/>
              <a:gd name="connsiteX31" fmla="*/ 10288226 w 11243827"/>
              <a:gd name="connsiteY31" fmla="*/ 5351613 h 5641173"/>
              <a:gd name="connsiteX32" fmla="*/ 10251350 w 11243827"/>
              <a:gd name="connsiteY32" fmla="*/ 5352711 h 5641173"/>
              <a:gd name="connsiteX33" fmla="*/ 10249108 w 11243827"/>
              <a:gd name="connsiteY33" fmla="*/ 5365881 h 5641173"/>
              <a:gd name="connsiteX34" fmla="*/ 10216272 w 11243827"/>
              <a:gd name="connsiteY34" fmla="*/ 5370573 h 5641173"/>
              <a:gd name="connsiteX35" fmla="*/ 10181278 w 11243827"/>
              <a:gd name="connsiteY35" fmla="*/ 5362119 h 5641173"/>
              <a:gd name="connsiteX36" fmla="*/ 10140033 w 11243827"/>
              <a:gd name="connsiteY36" fmla="*/ 5363304 h 5641173"/>
              <a:gd name="connsiteX37" fmla="*/ 10115353 w 11243827"/>
              <a:gd name="connsiteY37" fmla="*/ 5363869 h 5641173"/>
              <a:gd name="connsiteX38" fmla="*/ 10050578 w 11243827"/>
              <a:gd name="connsiteY38" fmla="*/ 5376153 h 5641173"/>
              <a:gd name="connsiteX39" fmla="*/ 9945478 w 11243827"/>
              <a:gd name="connsiteY39" fmla="*/ 5422859 h 5641173"/>
              <a:gd name="connsiteX40" fmla="*/ 9912481 w 11243827"/>
              <a:gd name="connsiteY40" fmla="*/ 5429477 h 5641173"/>
              <a:gd name="connsiteX41" fmla="*/ 9906713 w 11243827"/>
              <a:gd name="connsiteY41" fmla="*/ 5426784 h 5641173"/>
              <a:gd name="connsiteX42" fmla="*/ 9742436 w 11243827"/>
              <a:gd name="connsiteY42" fmla="*/ 5454834 h 5641173"/>
              <a:gd name="connsiteX43" fmla="*/ 9713044 w 11243827"/>
              <a:gd name="connsiteY43" fmla="*/ 5456476 h 5641173"/>
              <a:gd name="connsiteX44" fmla="*/ 9691033 w 11243827"/>
              <a:gd name="connsiteY44" fmla="*/ 5455451 h 5641173"/>
              <a:gd name="connsiteX45" fmla="*/ 9638355 w 11243827"/>
              <a:gd name="connsiteY45" fmla="*/ 5464794 h 5641173"/>
              <a:gd name="connsiteX46" fmla="*/ 9552434 w 11243827"/>
              <a:gd name="connsiteY46" fmla="*/ 5485280 h 5641173"/>
              <a:gd name="connsiteX47" fmla="*/ 9533883 w 11243827"/>
              <a:gd name="connsiteY47" fmla="*/ 5488516 h 5641173"/>
              <a:gd name="connsiteX48" fmla="*/ 9516916 w 11243827"/>
              <a:gd name="connsiteY48" fmla="*/ 5486828 h 5641173"/>
              <a:gd name="connsiteX49" fmla="*/ 9512093 w 11243827"/>
              <a:gd name="connsiteY49" fmla="*/ 5482541 h 5641173"/>
              <a:gd name="connsiteX50" fmla="*/ 9501725 w 11243827"/>
              <a:gd name="connsiteY50" fmla="*/ 5483603 h 5641173"/>
              <a:gd name="connsiteX51" fmla="*/ 9498754 w 11243827"/>
              <a:gd name="connsiteY51" fmla="*/ 5482951 h 5641173"/>
              <a:gd name="connsiteX52" fmla="*/ 9481932 w 11243827"/>
              <a:gd name="connsiteY52" fmla="*/ 5480151 h 5641173"/>
              <a:gd name="connsiteX53" fmla="*/ 9451321 w 11243827"/>
              <a:gd name="connsiteY53" fmla="*/ 5497375 h 5641173"/>
              <a:gd name="connsiteX54" fmla="*/ 9409298 w 11243827"/>
              <a:gd name="connsiteY54" fmla="*/ 5499478 h 5641173"/>
              <a:gd name="connsiteX55" fmla="*/ 9303056 w 11243827"/>
              <a:gd name="connsiteY55" fmla="*/ 5519093 h 5641173"/>
              <a:gd name="connsiteX56" fmla="*/ 9229078 w 11243827"/>
              <a:gd name="connsiteY56" fmla="*/ 5524154 h 5641173"/>
              <a:gd name="connsiteX57" fmla="*/ 9165105 w 11243827"/>
              <a:gd name="connsiteY57" fmla="*/ 5532892 h 5641173"/>
              <a:gd name="connsiteX58" fmla="*/ 9077301 w 11243827"/>
              <a:gd name="connsiteY58" fmla="*/ 5580356 h 5641173"/>
              <a:gd name="connsiteX59" fmla="*/ 8960065 w 11243827"/>
              <a:gd name="connsiteY59" fmla="*/ 5597982 h 5641173"/>
              <a:gd name="connsiteX60" fmla="*/ 8953536 w 11243827"/>
              <a:gd name="connsiteY60" fmla="*/ 5606638 h 5641173"/>
              <a:gd name="connsiteX61" fmla="*/ 8943907 w 11243827"/>
              <a:gd name="connsiteY61" fmla="*/ 5612541 h 5641173"/>
              <a:gd name="connsiteX62" fmla="*/ 8942046 w 11243827"/>
              <a:gd name="connsiteY62" fmla="*/ 5612112 h 5641173"/>
              <a:gd name="connsiteX63" fmla="*/ 8928824 w 11243827"/>
              <a:gd name="connsiteY63" fmla="*/ 5615549 h 5641173"/>
              <a:gd name="connsiteX64" fmla="*/ 8927294 w 11243827"/>
              <a:gd name="connsiteY64" fmla="*/ 5618607 h 5641173"/>
              <a:gd name="connsiteX65" fmla="*/ 8918651 w 11243827"/>
              <a:gd name="connsiteY65" fmla="*/ 5621688 h 5641173"/>
              <a:gd name="connsiteX66" fmla="*/ 8902772 w 11243827"/>
              <a:gd name="connsiteY66" fmla="*/ 5629703 h 5641173"/>
              <a:gd name="connsiteX67" fmla="*/ 8898724 w 11243827"/>
              <a:gd name="connsiteY67" fmla="*/ 5629379 h 5641173"/>
              <a:gd name="connsiteX68" fmla="*/ 8873099 w 11243827"/>
              <a:gd name="connsiteY68" fmla="*/ 5638628 h 5641173"/>
              <a:gd name="connsiteX69" fmla="*/ 8872234 w 11243827"/>
              <a:gd name="connsiteY69" fmla="*/ 5637889 h 5641173"/>
              <a:gd name="connsiteX70" fmla="*/ 8862777 w 11243827"/>
              <a:gd name="connsiteY70" fmla="*/ 5636711 h 5641173"/>
              <a:gd name="connsiteX71" fmla="*/ 8845869 w 11243827"/>
              <a:gd name="connsiteY71" fmla="*/ 5636436 h 5641173"/>
              <a:gd name="connsiteX72" fmla="*/ 8800548 w 11243827"/>
              <a:gd name="connsiteY72" fmla="*/ 5625084 h 5641173"/>
              <a:gd name="connsiteX73" fmla="*/ 8773774 w 11243827"/>
              <a:gd name="connsiteY73" fmla="*/ 5634630 h 5641173"/>
              <a:gd name="connsiteX74" fmla="*/ 8698255 w 11243827"/>
              <a:gd name="connsiteY74" fmla="*/ 5636083 h 5641173"/>
              <a:gd name="connsiteX75" fmla="*/ 8619167 w 11243827"/>
              <a:gd name="connsiteY75" fmla="*/ 5619130 h 5641173"/>
              <a:gd name="connsiteX76" fmla="*/ 8539822 w 11243827"/>
              <a:gd name="connsiteY76" fmla="*/ 5616905 h 5641173"/>
              <a:gd name="connsiteX77" fmla="*/ 8511094 w 11243827"/>
              <a:gd name="connsiteY77" fmla="*/ 5617360 h 5641173"/>
              <a:gd name="connsiteX78" fmla="*/ 8459886 w 11243827"/>
              <a:gd name="connsiteY78" fmla="*/ 5612612 h 5641173"/>
              <a:gd name="connsiteX79" fmla="*/ 8436432 w 11243827"/>
              <a:gd name="connsiteY79" fmla="*/ 5606990 h 5641173"/>
              <a:gd name="connsiteX80" fmla="*/ 8435403 w 11243827"/>
              <a:gd name="connsiteY80" fmla="*/ 5607336 h 5641173"/>
              <a:gd name="connsiteX81" fmla="*/ 8433307 w 11243827"/>
              <a:gd name="connsiteY81" fmla="*/ 5604917 h 5641173"/>
              <a:gd name="connsiteX82" fmla="*/ 8428968 w 11243827"/>
              <a:gd name="connsiteY82" fmla="*/ 5603796 h 5641173"/>
              <a:gd name="connsiteX83" fmla="*/ 8417124 w 11243827"/>
              <a:gd name="connsiteY83" fmla="*/ 5604518 h 5641173"/>
              <a:gd name="connsiteX84" fmla="*/ 8412669 w 11243827"/>
              <a:gd name="connsiteY84" fmla="*/ 5605413 h 5641173"/>
              <a:gd name="connsiteX85" fmla="*/ 8406152 w 11243827"/>
              <a:gd name="connsiteY85" fmla="*/ 5605396 h 5641173"/>
              <a:gd name="connsiteX86" fmla="*/ 8405989 w 11243827"/>
              <a:gd name="connsiteY86" fmla="*/ 5605197 h 5641173"/>
              <a:gd name="connsiteX87" fmla="*/ 8399884 w 11243827"/>
              <a:gd name="connsiteY87" fmla="*/ 5605568 h 5641173"/>
              <a:gd name="connsiteX88" fmla="*/ 8370014 w 11243827"/>
              <a:gd name="connsiteY88" fmla="*/ 5609900 h 5641173"/>
              <a:gd name="connsiteX89" fmla="*/ 8330544 w 11243827"/>
              <a:gd name="connsiteY89" fmla="*/ 5590964 h 5641173"/>
              <a:gd name="connsiteX90" fmla="*/ 8314221 w 11243827"/>
              <a:gd name="connsiteY90" fmla="*/ 5587682 h 5641173"/>
              <a:gd name="connsiteX91" fmla="*/ 8305502 w 11243827"/>
              <a:gd name="connsiteY91" fmla="*/ 5584868 h 5641173"/>
              <a:gd name="connsiteX92" fmla="*/ 8304962 w 11243827"/>
              <a:gd name="connsiteY92" fmla="*/ 5584007 h 5641173"/>
              <a:gd name="connsiteX93" fmla="*/ 8276324 w 11243827"/>
              <a:gd name="connsiteY93" fmla="*/ 5588260 h 5641173"/>
              <a:gd name="connsiteX94" fmla="*/ 8272522 w 11243827"/>
              <a:gd name="connsiteY94" fmla="*/ 5587226 h 5641173"/>
              <a:gd name="connsiteX95" fmla="*/ 8253857 w 11243827"/>
              <a:gd name="connsiteY95" fmla="*/ 5592043 h 5641173"/>
              <a:gd name="connsiteX96" fmla="*/ 8244212 w 11243827"/>
              <a:gd name="connsiteY96" fmla="*/ 5593439 h 5641173"/>
              <a:gd name="connsiteX97" fmla="*/ 8241488 w 11243827"/>
              <a:gd name="connsiteY97" fmla="*/ 5596085 h 5641173"/>
              <a:gd name="connsiteX98" fmla="*/ 8227256 w 11243827"/>
              <a:gd name="connsiteY98" fmla="*/ 5597005 h 5641173"/>
              <a:gd name="connsiteX99" fmla="*/ 8225619 w 11243827"/>
              <a:gd name="connsiteY99" fmla="*/ 5596262 h 5641173"/>
              <a:gd name="connsiteX100" fmla="*/ 8213882 w 11243827"/>
              <a:gd name="connsiteY100" fmla="*/ 5600179 h 5641173"/>
              <a:gd name="connsiteX101" fmla="*/ 8204045 w 11243827"/>
              <a:gd name="connsiteY101" fmla="*/ 5607275 h 5641173"/>
              <a:gd name="connsiteX102" fmla="*/ 8082989 w 11243827"/>
              <a:gd name="connsiteY102" fmla="*/ 5603160 h 5641173"/>
              <a:gd name="connsiteX103" fmla="*/ 7976942 w 11243827"/>
              <a:gd name="connsiteY103" fmla="*/ 5598455 h 5641173"/>
              <a:gd name="connsiteX104" fmla="*/ 7950121 w 11243827"/>
              <a:gd name="connsiteY104" fmla="*/ 5590893 h 5641173"/>
              <a:gd name="connsiteX105" fmla="*/ 7727691 w 11243827"/>
              <a:gd name="connsiteY105" fmla="*/ 5621064 h 5641173"/>
              <a:gd name="connsiteX106" fmla="*/ 7685998 w 11243827"/>
              <a:gd name="connsiteY106" fmla="*/ 5615564 h 5641173"/>
              <a:gd name="connsiteX107" fmla="*/ 7649302 w 11243827"/>
              <a:gd name="connsiteY107" fmla="*/ 5626541 h 5641173"/>
              <a:gd name="connsiteX108" fmla="*/ 7634083 w 11243827"/>
              <a:gd name="connsiteY108" fmla="*/ 5620862 h 5641173"/>
              <a:gd name="connsiteX109" fmla="*/ 7631455 w 11243827"/>
              <a:gd name="connsiteY109" fmla="*/ 5619708 h 5641173"/>
              <a:gd name="connsiteX110" fmla="*/ 7620952 w 11243827"/>
              <a:gd name="connsiteY110" fmla="*/ 5618872 h 5641173"/>
              <a:gd name="connsiteX111" fmla="*/ 7617992 w 11243827"/>
              <a:gd name="connsiteY111" fmla="*/ 5613914 h 5641173"/>
              <a:gd name="connsiteX112" fmla="*/ 7602182 w 11243827"/>
              <a:gd name="connsiteY112" fmla="*/ 5609271 h 5641173"/>
              <a:gd name="connsiteX113" fmla="*/ 7582847 w 11243827"/>
              <a:gd name="connsiteY113" fmla="*/ 5609047 h 5641173"/>
              <a:gd name="connsiteX114" fmla="*/ 7514158 w 11243827"/>
              <a:gd name="connsiteY114" fmla="*/ 5607737 h 5641173"/>
              <a:gd name="connsiteX115" fmla="*/ 7502955 w 11243827"/>
              <a:gd name="connsiteY115" fmla="*/ 5610415 h 5641173"/>
              <a:gd name="connsiteX116" fmla="*/ 7466391 w 11243827"/>
              <a:gd name="connsiteY116" fmla="*/ 5605949 h 5641173"/>
              <a:gd name="connsiteX117" fmla="*/ 7433806 w 11243827"/>
              <a:gd name="connsiteY117" fmla="*/ 5604945 h 5641173"/>
              <a:gd name="connsiteX118" fmla="*/ 7412693 w 11243827"/>
              <a:gd name="connsiteY118" fmla="*/ 5607075 h 5641173"/>
              <a:gd name="connsiteX119" fmla="*/ 7407159 w 11243827"/>
              <a:gd name="connsiteY119" fmla="*/ 5605310 h 5641173"/>
              <a:gd name="connsiteX120" fmla="*/ 7385900 w 11243827"/>
              <a:gd name="connsiteY120" fmla="*/ 5604171 h 5641173"/>
              <a:gd name="connsiteX121" fmla="*/ 7375071 w 11243827"/>
              <a:gd name="connsiteY121" fmla="*/ 5606788 h 5641173"/>
              <a:gd name="connsiteX122" fmla="*/ 7364382 w 11243827"/>
              <a:gd name="connsiteY122" fmla="*/ 5600762 h 5641173"/>
              <a:gd name="connsiteX123" fmla="*/ 7361770 w 11243827"/>
              <a:gd name="connsiteY123" fmla="*/ 5596347 h 5641173"/>
              <a:gd name="connsiteX124" fmla="*/ 7346641 w 11243827"/>
              <a:gd name="connsiteY124" fmla="*/ 5598329 h 5641173"/>
              <a:gd name="connsiteX125" fmla="*/ 7334238 w 11243827"/>
              <a:gd name="connsiteY125" fmla="*/ 5594014 h 5641173"/>
              <a:gd name="connsiteX126" fmla="*/ 7323426 w 11243827"/>
              <a:gd name="connsiteY126" fmla="*/ 5596835 h 5641173"/>
              <a:gd name="connsiteX127" fmla="*/ 7318938 w 11243827"/>
              <a:gd name="connsiteY127" fmla="*/ 5596200 h 5641173"/>
              <a:gd name="connsiteX128" fmla="*/ 7307784 w 11243827"/>
              <a:gd name="connsiteY128" fmla="*/ 5594065 h 5641173"/>
              <a:gd name="connsiteX129" fmla="*/ 7288540 w 11243827"/>
              <a:gd name="connsiteY129" fmla="*/ 5589320 h 5641173"/>
              <a:gd name="connsiteX130" fmla="*/ 7282537 w 11243827"/>
              <a:gd name="connsiteY130" fmla="*/ 5588660 h 5641173"/>
              <a:gd name="connsiteX131" fmla="*/ 7269466 w 11243827"/>
              <a:gd name="connsiteY131" fmla="*/ 5581404 h 5641173"/>
              <a:gd name="connsiteX132" fmla="*/ 7244165 w 11243827"/>
              <a:gd name="connsiteY132" fmla="*/ 5575200 h 5641173"/>
              <a:gd name="connsiteX133" fmla="*/ 7199619 w 11243827"/>
              <a:gd name="connsiteY133" fmla="*/ 5553550 h 5641173"/>
              <a:gd name="connsiteX134" fmla="*/ 7173434 w 11243827"/>
              <a:gd name="connsiteY134" fmla="*/ 5543219 h 5641173"/>
              <a:gd name="connsiteX135" fmla="*/ 7155718 w 11243827"/>
              <a:gd name="connsiteY135" fmla="*/ 5533697 h 5641173"/>
              <a:gd name="connsiteX136" fmla="*/ 7103430 w 11243827"/>
              <a:gd name="connsiteY136" fmla="*/ 5520249 h 5641173"/>
              <a:gd name="connsiteX137" fmla="*/ 7013746 w 11243827"/>
              <a:gd name="connsiteY137" fmla="*/ 5502470 h 5641173"/>
              <a:gd name="connsiteX138" fmla="*/ 6995379 w 11243827"/>
              <a:gd name="connsiteY138" fmla="*/ 5497693 h 5641173"/>
              <a:gd name="connsiteX139" fmla="*/ 6982475 w 11243827"/>
              <a:gd name="connsiteY139" fmla="*/ 5489641 h 5641173"/>
              <a:gd name="connsiteX140" fmla="*/ 6981994 w 11243827"/>
              <a:gd name="connsiteY140" fmla="*/ 5484335 h 5641173"/>
              <a:gd name="connsiteX141" fmla="*/ 6972355 w 11243827"/>
              <a:gd name="connsiteY141" fmla="*/ 5481074 h 5641173"/>
              <a:gd name="connsiteX142" fmla="*/ 6970394 w 11243827"/>
              <a:gd name="connsiteY142" fmla="*/ 5479383 h 5641173"/>
              <a:gd name="connsiteX143" fmla="*/ 6958543 w 11243827"/>
              <a:gd name="connsiteY143" fmla="*/ 5470507 h 5641173"/>
              <a:gd name="connsiteX144" fmla="*/ 6918276 w 11243827"/>
              <a:gd name="connsiteY144" fmla="*/ 5472034 h 5641173"/>
              <a:gd name="connsiteX145" fmla="*/ 6881046 w 11243827"/>
              <a:gd name="connsiteY145" fmla="*/ 5457070 h 5641173"/>
              <a:gd name="connsiteX146" fmla="*/ 6752164 w 11243827"/>
              <a:gd name="connsiteY146" fmla="*/ 5425021 h 5641173"/>
              <a:gd name="connsiteX147" fmla="*/ 6724964 w 11243827"/>
              <a:gd name="connsiteY147" fmla="*/ 5414071 h 5641173"/>
              <a:gd name="connsiteX148" fmla="*/ 6683286 w 11243827"/>
              <a:gd name="connsiteY148" fmla="*/ 5432830 h 5641173"/>
              <a:gd name="connsiteX149" fmla="*/ 6644277 w 11243827"/>
              <a:gd name="connsiteY149" fmla="*/ 5429684 h 5641173"/>
              <a:gd name="connsiteX150" fmla="*/ 6532914 w 11243827"/>
              <a:gd name="connsiteY150" fmla="*/ 5431205 h 5641173"/>
              <a:gd name="connsiteX151" fmla="*/ 6307459 w 11243827"/>
              <a:gd name="connsiteY151" fmla="*/ 5467087 h 5641173"/>
              <a:gd name="connsiteX152" fmla="*/ 6196243 w 11243827"/>
              <a:gd name="connsiteY152" fmla="*/ 5515042 h 5641173"/>
              <a:gd name="connsiteX153" fmla="*/ 6099124 w 11243827"/>
              <a:gd name="connsiteY153" fmla="*/ 5516848 h 5641173"/>
              <a:gd name="connsiteX154" fmla="*/ 6016077 w 11243827"/>
              <a:gd name="connsiteY154" fmla="*/ 5528642 h 5641173"/>
              <a:gd name="connsiteX155" fmla="*/ 6004389 w 11243827"/>
              <a:gd name="connsiteY155" fmla="*/ 5531206 h 5641173"/>
              <a:gd name="connsiteX156" fmla="*/ 5933945 w 11243827"/>
              <a:gd name="connsiteY156" fmla="*/ 5538840 h 5641173"/>
              <a:gd name="connsiteX157" fmla="*/ 5883936 w 11243827"/>
              <a:gd name="connsiteY157" fmla="*/ 5553807 h 5641173"/>
              <a:gd name="connsiteX158" fmla="*/ 5798331 w 11243827"/>
              <a:gd name="connsiteY158" fmla="*/ 5564248 h 5641173"/>
              <a:gd name="connsiteX159" fmla="*/ 5712738 w 11243827"/>
              <a:gd name="connsiteY159" fmla="*/ 5573120 h 5641173"/>
              <a:gd name="connsiteX160" fmla="*/ 5681342 w 11243827"/>
              <a:gd name="connsiteY160" fmla="*/ 5575621 h 5641173"/>
              <a:gd name="connsiteX161" fmla="*/ 5627167 w 11243827"/>
              <a:gd name="connsiteY161" fmla="*/ 5583215 h 5641173"/>
              <a:gd name="connsiteX162" fmla="*/ 5591414 w 11243827"/>
              <a:gd name="connsiteY162" fmla="*/ 5587695 h 5641173"/>
              <a:gd name="connsiteX163" fmla="*/ 5583028 w 11243827"/>
              <a:gd name="connsiteY163" fmla="*/ 5580877 h 5641173"/>
              <a:gd name="connsiteX164" fmla="*/ 5549426 w 11243827"/>
              <a:gd name="connsiteY164" fmla="*/ 5582858 h 5641173"/>
              <a:gd name="connsiteX165" fmla="*/ 5519999 w 11243827"/>
              <a:gd name="connsiteY165" fmla="*/ 5592246 h 5641173"/>
              <a:gd name="connsiteX166" fmla="*/ 5480028 w 11243827"/>
              <a:gd name="connsiteY166" fmla="*/ 5597282 h 5641173"/>
              <a:gd name="connsiteX167" fmla="*/ 5456175 w 11243827"/>
              <a:gd name="connsiteY167" fmla="*/ 5600371 h 5641173"/>
              <a:gd name="connsiteX168" fmla="*/ 5388463 w 11243827"/>
              <a:gd name="connsiteY168" fmla="*/ 5602638 h 5641173"/>
              <a:gd name="connsiteX169" fmla="*/ 5265898 w 11243827"/>
              <a:gd name="connsiteY169" fmla="*/ 5591830 h 5641173"/>
              <a:gd name="connsiteX170" fmla="*/ 5231231 w 11243827"/>
              <a:gd name="connsiteY170" fmla="*/ 5592790 h 5641173"/>
              <a:gd name="connsiteX171" fmla="*/ 5226996 w 11243827"/>
              <a:gd name="connsiteY171" fmla="*/ 5595040 h 5641173"/>
              <a:gd name="connsiteX172" fmla="*/ 5175988 w 11243827"/>
              <a:gd name="connsiteY172" fmla="*/ 5588131 h 5641173"/>
              <a:gd name="connsiteX173" fmla="*/ 5107470 w 11243827"/>
              <a:gd name="connsiteY173" fmla="*/ 5594771 h 5641173"/>
              <a:gd name="connsiteX174" fmla="*/ 5027868 w 11243827"/>
              <a:gd name="connsiteY174" fmla="*/ 5605624 h 5641173"/>
              <a:gd name="connsiteX175" fmla="*/ 5007324 w 11243827"/>
              <a:gd name="connsiteY175" fmla="*/ 5609209 h 5641173"/>
              <a:gd name="connsiteX176" fmla="*/ 4952559 w 11243827"/>
              <a:gd name="connsiteY176" fmla="*/ 5611402 h 5641173"/>
              <a:gd name="connsiteX177" fmla="*/ 4826081 w 11243827"/>
              <a:gd name="connsiteY177" fmla="*/ 5616191 h 5641173"/>
              <a:gd name="connsiteX178" fmla="*/ 4823501 w 11243827"/>
              <a:gd name="connsiteY178" fmla="*/ 5619174 h 5641173"/>
              <a:gd name="connsiteX179" fmla="*/ 4813093 w 11243827"/>
              <a:gd name="connsiteY179" fmla="*/ 5620026 h 5641173"/>
              <a:gd name="connsiteX180" fmla="*/ 4810563 w 11243827"/>
              <a:gd name="connsiteY180" fmla="*/ 5620787 h 5641173"/>
              <a:gd name="connsiteX181" fmla="*/ 4795818 w 11243827"/>
              <a:gd name="connsiteY181" fmla="*/ 5624618 h 5641173"/>
              <a:gd name="connsiteX182" fmla="*/ 4758404 w 11243827"/>
              <a:gd name="connsiteY182" fmla="*/ 5619510 h 5641173"/>
              <a:gd name="connsiteX183" fmla="*/ 4717254 w 11243827"/>
              <a:gd name="connsiteY183" fmla="*/ 5624155 h 5641173"/>
              <a:gd name="connsiteX184" fmla="*/ 4591958 w 11243827"/>
              <a:gd name="connsiteY184" fmla="*/ 5624710 h 5641173"/>
              <a:gd name="connsiteX185" fmla="*/ 4476215 w 11243827"/>
              <a:gd name="connsiteY185" fmla="*/ 5628210 h 5641173"/>
              <a:gd name="connsiteX186" fmla="*/ 4425193 w 11243827"/>
              <a:gd name="connsiteY186" fmla="*/ 5627414 h 5641173"/>
              <a:gd name="connsiteX187" fmla="*/ 4383866 w 11243827"/>
              <a:gd name="connsiteY187" fmla="*/ 5626546 h 5641173"/>
              <a:gd name="connsiteX188" fmla="*/ 4385596 w 11243827"/>
              <a:gd name="connsiteY188" fmla="*/ 5634646 h 5641173"/>
              <a:gd name="connsiteX189" fmla="*/ 4360864 w 11243827"/>
              <a:gd name="connsiteY189" fmla="*/ 5641173 h 5641173"/>
              <a:gd name="connsiteX190" fmla="*/ 4328321 w 11243827"/>
              <a:gd name="connsiteY190" fmla="*/ 5626332 h 5641173"/>
              <a:gd name="connsiteX191" fmla="*/ 4309842 w 11243827"/>
              <a:gd name="connsiteY191" fmla="*/ 5626471 h 5641173"/>
              <a:gd name="connsiteX192" fmla="*/ 4277424 w 11243827"/>
              <a:gd name="connsiteY192" fmla="*/ 5631598 h 5641173"/>
              <a:gd name="connsiteX193" fmla="*/ 4266627 w 11243827"/>
              <a:gd name="connsiteY193" fmla="*/ 5633969 h 5641173"/>
              <a:gd name="connsiteX194" fmla="*/ 4185525 w 11243827"/>
              <a:gd name="connsiteY194" fmla="*/ 5617508 h 5641173"/>
              <a:gd name="connsiteX195" fmla="*/ 4177617 w 11243827"/>
              <a:gd name="connsiteY195" fmla="*/ 5610903 h 5641173"/>
              <a:gd name="connsiteX196" fmla="*/ 4136948 w 11243827"/>
              <a:gd name="connsiteY196" fmla="*/ 5608031 h 5641173"/>
              <a:gd name="connsiteX197" fmla="*/ 4132323 w 11243827"/>
              <a:gd name="connsiteY197" fmla="*/ 5609784 h 5641173"/>
              <a:gd name="connsiteX198" fmla="*/ 4098620 w 11243827"/>
              <a:gd name="connsiteY198" fmla="*/ 5599672 h 5641173"/>
              <a:gd name="connsiteX199" fmla="*/ 3963475 w 11243827"/>
              <a:gd name="connsiteY199" fmla="*/ 5581841 h 5641173"/>
              <a:gd name="connsiteX200" fmla="*/ 3703613 w 11243827"/>
              <a:gd name="connsiteY200" fmla="*/ 5572482 h 5641173"/>
              <a:gd name="connsiteX201" fmla="*/ 3432987 w 11243827"/>
              <a:gd name="connsiteY201" fmla="*/ 5545768 h 5641173"/>
              <a:gd name="connsiteX202" fmla="*/ 3176381 w 11243827"/>
              <a:gd name="connsiteY202" fmla="*/ 5556110 h 5641173"/>
              <a:gd name="connsiteX203" fmla="*/ 2710156 w 11243827"/>
              <a:gd name="connsiteY203" fmla="*/ 5527517 h 5641173"/>
              <a:gd name="connsiteX204" fmla="*/ 2550206 w 11243827"/>
              <a:gd name="connsiteY204" fmla="*/ 5524958 h 5641173"/>
              <a:gd name="connsiteX205" fmla="*/ 2443041 w 11243827"/>
              <a:gd name="connsiteY205" fmla="*/ 5523990 h 5641173"/>
              <a:gd name="connsiteX206" fmla="*/ 2435613 w 11243827"/>
              <a:gd name="connsiteY206" fmla="*/ 5526704 h 5641173"/>
              <a:gd name="connsiteX207" fmla="*/ 2405682 w 11243827"/>
              <a:gd name="connsiteY207" fmla="*/ 5528307 h 5641173"/>
              <a:gd name="connsiteX208" fmla="*/ 2397487 w 11243827"/>
              <a:gd name="connsiteY208" fmla="*/ 5540337 h 5641173"/>
              <a:gd name="connsiteX209" fmla="*/ 2297454 w 11243827"/>
              <a:gd name="connsiteY209" fmla="*/ 5550765 h 5641173"/>
              <a:gd name="connsiteX210" fmla="*/ 2056700 w 11243827"/>
              <a:gd name="connsiteY210" fmla="*/ 5555489 h 5641173"/>
              <a:gd name="connsiteX211" fmla="*/ 1878530 w 11243827"/>
              <a:gd name="connsiteY211" fmla="*/ 5535330 h 5641173"/>
              <a:gd name="connsiteX212" fmla="*/ 1859292 w 11243827"/>
              <a:gd name="connsiteY212" fmla="*/ 5535461 h 5641173"/>
              <a:gd name="connsiteX213" fmla="*/ 1835626 w 11243827"/>
              <a:gd name="connsiteY213" fmla="*/ 5533793 h 5641173"/>
              <a:gd name="connsiteX214" fmla="*/ 1798939 w 11243827"/>
              <a:gd name="connsiteY214" fmla="*/ 5540285 h 5641173"/>
              <a:gd name="connsiteX215" fmla="*/ 1779046 w 11243827"/>
              <a:gd name="connsiteY215" fmla="*/ 5549949 h 5641173"/>
              <a:gd name="connsiteX216" fmla="*/ 1772421 w 11243827"/>
              <a:gd name="connsiteY216" fmla="*/ 5549018 h 5641173"/>
              <a:gd name="connsiteX217" fmla="*/ 1772052 w 11243827"/>
              <a:gd name="connsiteY217" fmla="*/ 5545689 h 5641173"/>
              <a:gd name="connsiteX218" fmla="*/ 1711543 w 11243827"/>
              <a:gd name="connsiteY218" fmla="*/ 5534558 h 5641173"/>
              <a:gd name="connsiteX219" fmla="*/ 1631462 w 11243827"/>
              <a:gd name="connsiteY219" fmla="*/ 5491807 h 5641173"/>
              <a:gd name="connsiteX220" fmla="*/ 1538763 w 11243827"/>
              <a:gd name="connsiteY220" fmla="*/ 5482781 h 5641173"/>
              <a:gd name="connsiteX221" fmla="*/ 1501533 w 11243827"/>
              <a:gd name="connsiteY221" fmla="*/ 5467817 h 5641173"/>
              <a:gd name="connsiteX222" fmla="*/ 1461266 w 11243827"/>
              <a:gd name="connsiteY222" fmla="*/ 5469343 h 5641173"/>
              <a:gd name="connsiteX223" fmla="*/ 1449415 w 11243827"/>
              <a:gd name="connsiteY223" fmla="*/ 5460467 h 5641173"/>
              <a:gd name="connsiteX224" fmla="*/ 1447454 w 11243827"/>
              <a:gd name="connsiteY224" fmla="*/ 5458776 h 5641173"/>
              <a:gd name="connsiteX225" fmla="*/ 1437814 w 11243827"/>
              <a:gd name="connsiteY225" fmla="*/ 5455515 h 5641173"/>
              <a:gd name="connsiteX226" fmla="*/ 1437334 w 11243827"/>
              <a:gd name="connsiteY226" fmla="*/ 5450209 h 5641173"/>
              <a:gd name="connsiteX227" fmla="*/ 1424429 w 11243827"/>
              <a:gd name="connsiteY227" fmla="*/ 5442157 h 5641173"/>
              <a:gd name="connsiteX228" fmla="*/ 1406063 w 11243827"/>
              <a:gd name="connsiteY228" fmla="*/ 5437380 h 5641173"/>
              <a:gd name="connsiteX229" fmla="*/ 1316379 w 11243827"/>
              <a:gd name="connsiteY229" fmla="*/ 5419601 h 5641173"/>
              <a:gd name="connsiteX230" fmla="*/ 1264090 w 11243827"/>
              <a:gd name="connsiteY230" fmla="*/ 5406153 h 5641173"/>
              <a:gd name="connsiteX231" fmla="*/ 1246374 w 11243827"/>
              <a:gd name="connsiteY231" fmla="*/ 5396631 h 5641173"/>
              <a:gd name="connsiteX232" fmla="*/ 1220190 w 11243827"/>
              <a:gd name="connsiteY232" fmla="*/ 5386301 h 5641173"/>
              <a:gd name="connsiteX233" fmla="*/ 1175643 w 11243827"/>
              <a:gd name="connsiteY233" fmla="*/ 5364651 h 5641173"/>
              <a:gd name="connsiteX234" fmla="*/ 1150342 w 11243827"/>
              <a:gd name="connsiteY234" fmla="*/ 5358447 h 5641173"/>
              <a:gd name="connsiteX235" fmla="*/ 1112024 w 11243827"/>
              <a:gd name="connsiteY235" fmla="*/ 5345786 h 5641173"/>
              <a:gd name="connsiteX236" fmla="*/ 1100870 w 11243827"/>
              <a:gd name="connsiteY236" fmla="*/ 5343651 h 5641173"/>
              <a:gd name="connsiteX237" fmla="*/ 1096383 w 11243827"/>
              <a:gd name="connsiteY237" fmla="*/ 5343015 h 5641173"/>
              <a:gd name="connsiteX238" fmla="*/ 1058039 w 11243827"/>
              <a:gd name="connsiteY238" fmla="*/ 5343504 h 5641173"/>
              <a:gd name="connsiteX239" fmla="*/ 1055426 w 11243827"/>
              <a:gd name="connsiteY239" fmla="*/ 5339088 h 5641173"/>
              <a:gd name="connsiteX240" fmla="*/ 1044738 w 11243827"/>
              <a:gd name="connsiteY240" fmla="*/ 5333063 h 5641173"/>
              <a:gd name="connsiteX241" fmla="*/ 1033909 w 11243827"/>
              <a:gd name="connsiteY241" fmla="*/ 5335680 h 5641173"/>
              <a:gd name="connsiteX242" fmla="*/ 1012649 w 11243827"/>
              <a:gd name="connsiteY242" fmla="*/ 5334541 h 5641173"/>
              <a:gd name="connsiteX243" fmla="*/ 1007115 w 11243827"/>
              <a:gd name="connsiteY243" fmla="*/ 5332775 h 5641173"/>
              <a:gd name="connsiteX244" fmla="*/ 987447 w 11243827"/>
              <a:gd name="connsiteY244" fmla="*/ 5346462 h 5641173"/>
              <a:gd name="connsiteX245" fmla="*/ 953418 w 11243827"/>
              <a:gd name="connsiteY245" fmla="*/ 5333901 h 5641173"/>
              <a:gd name="connsiteX246" fmla="*/ 916854 w 11243827"/>
              <a:gd name="connsiteY246" fmla="*/ 5329435 h 5641173"/>
              <a:gd name="connsiteX247" fmla="*/ 905651 w 11243827"/>
              <a:gd name="connsiteY247" fmla="*/ 5332114 h 5641173"/>
              <a:gd name="connsiteX248" fmla="*/ 838405 w 11243827"/>
              <a:gd name="connsiteY248" fmla="*/ 5339470 h 5641173"/>
              <a:gd name="connsiteX249" fmla="*/ 817627 w 11243827"/>
              <a:gd name="connsiteY249" fmla="*/ 5330580 h 5641173"/>
              <a:gd name="connsiteX250" fmla="*/ 801817 w 11243827"/>
              <a:gd name="connsiteY250" fmla="*/ 5325937 h 5641173"/>
              <a:gd name="connsiteX251" fmla="*/ 798857 w 11243827"/>
              <a:gd name="connsiteY251" fmla="*/ 5320979 h 5641173"/>
              <a:gd name="connsiteX252" fmla="*/ 788354 w 11243827"/>
              <a:gd name="connsiteY252" fmla="*/ 5320143 h 5641173"/>
              <a:gd name="connsiteX253" fmla="*/ 785726 w 11243827"/>
              <a:gd name="connsiteY253" fmla="*/ 5318989 h 5641173"/>
              <a:gd name="connsiteX254" fmla="*/ 770507 w 11243827"/>
              <a:gd name="connsiteY254" fmla="*/ 5313309 h 5641173"/>
              <a:gd name="connsiteX255" fmla="*/ 733810 w 11243827"/>
              <a:gd name="connsiteY255" fmla="*/ 5324286 h 5641173"/>
              <a:gd name="connsiteX256" fmla="*/ 692117 w 11243827"/>
              <a:gd name="connsiteY256" fmla="*/ 5318786 h 5641173"/>
              <a:gd name="connsiteX257" fmla="*/ 574943 w 11243827"/>
              <a:gd name="connsiteY257" fmla="*/ 5327578 h 5641173"/>
              <a:gd name="connsiteX258" fmla="*/ 441302 w 11243827"/>
              <a:gd name="connsiteY258" fmla="*/ 5307062 h 5641173"/>
              <a:gd name="connsiteX259" fmla="*/ 336819 w 11243827"/>
              <a:gd name="connsiteY259" fmla="*/ 5336690 h 5641173"/>
              <a:gd name="connsiteX260" fmla="*/ 270932 w 11243827"/>
              <a:gd name="connsiteY260" fmla="*/ 5345451 h 5641173"/>
              <a:gd name="connsiteX261" fmla="*/ 194189 w 11243827"/>
              <a:gd name="connsiteY261" fmla="*/ 5343588 h 5641173"/>
              <a:gd name="connsiteX262" fmla="*/ 192552 w 11243827"/>
              <a:gd name="connsiteY262" fmla="*/ 5342845 h 5641173"/>
              <a:gd name="connsiteX263" fmla="*/ 178320 w 11243827"/>
              <a:gd name="connsiteY263" fmla="*/ 5343766 h 5641173"/>
              <a:gd name="connsiteX264" fmla="*/ 175596 w 11243827"/>
              <a:gd name="connsiteY264" fmla="*/ 5346411 h 5641173"/>
              <a:gd name="connsiteX265" fmla="*/ 147287 w 11243827"/>
              <a:gd name="connsiteY265" fmla="*/ 5352625 h 5641173"/>
              <a:gd name="connsiteX266" fmla="*/ 114847 w 11243827"/>
              <a:gd name="connsiteY266" fmla="*/ 5355844 h 5641173"/>
              <a:gd name="connsiteX267" fmla="*/ 114306 w 11243827"/>
              <a:gd name="connsiteY267" fmla="*/ 5354983 h 5641173"/>
              <a:gd name="connsiteX268" fmla="*/ 89264 w 11243827"/>
              <a:gd name="connsiteY268" fmla="*/ 5348886 h 5641173"/>
              <a:gd name="connsiteX269" fmla="*/ 49794 w 11243827"/>
              <a:gd name="connsiteY269" fmla="*/ 5329950 h 5641173"/>
              <a:gd name="connsiteX270" fmla="*/ 19924 w 11243827"/>
              <a:gd name="connsiteY270" fmla="*/ 5334282 h 5641173"/>
              <a:gd name="connsiteX271" fmla="*/ 13819 w 11243827"/>
              <a:gd name="connsiteY271" fmla="*/ 5334653 h 5641173"/>
              <a:gd name="connsiteX272" fmla="*/ 13657 w 11243827"/>
              <a:gd name="connsiteY272" fmla="*/ 5334455 h 5641173"/>
              <a:gd name="connsiteX273" fmla="*/ 7139 w 11243827"/>
              <a:gd name="connsiteY273" fmla="*/ 5334438 h 5641173"/>
              <a:gd name="connsiteX274" fmla="*/ 2684 w 11243827"/>
              <a:gd name="connsiteY274" fmla="*/ 5335333 h 5641173"/>
              <a:gd name="connsiteX275" fmla="*/ 0 w 11243827"/>
              <a:gd name="connsiteY275" fmla="*/ 5335496 h 5641173"/>
              <a:gd name="connsiteX276" fmla="*/ 0 w 11243827"/>
              <a:gd name="connsiteY276" fmla="*/ 10592 h 5641173"/>
              <a:gd name="connsiteX277" fmla="*/ 11243827 w 11243827"/>
              <a:gd name="connsiteY277" fmla="*/ 0 h 564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Lst>
            <a:rect l="l" t="t" r="r" b="b"/>
            <a:pathLst>
              <a:path w="11243827" h="5641173">
                <a:moveTo>
                  <a:pt x="11243827" y="0"/>
                </a:moveTo>
                <a:lnTo>
                  <a:pt x="11243827" y="5209610"/>
                </a:lnTo>
                <a:lnTo>
                  <a:pt x="11240675" y="5210442"/>
                </a:lnTo>
                <a:cubicBezTo>
                  <a:pt x="11212687" y="5216721"/>
                  <a:pt x="11197241" y="5217028"/>
                  <a:pt x="11179959" y="5221199"/>
                </a:cubicBezTo>
                <a:cubicBezTo>
                  <a:pt x="11151979" y="5230882"/>
                  <a:pt x="11122378" y="5252850"/>
                  <a:pt x="11105493" y="5259905"/>
                </a:cubicBezTo>
                <a:lnTo>
                  <a:pt x="11078640" y="5263531"/>
                </a:lnTo>
                <a:lnTo>
                  <a:pt x="11079616" y="5270380"/>
                </a:lnTo>
                <a:lnTo>
                  <a:pt x="11069641" y="5270884"/>
                </a:lnTo>
                <a:lnTo>
                  <a:pt x="11047377" y="5271051"/>
                </a:lnTo>
                <a:cubicBezTo>
                  <a:pt x="11033483" y="5272087"/>
                  <a:pt x="10994850" y="5270445"/>
                  <a:pt x="10980705" y="5272951"/>
                </a:cubicBezTo>
                <a:cubicBezTo>
                  <a:pt x="10976625" y="5280257"/>
                  <a:pt x="10970327" y="5284239"/>
                  <a:pt x="10962514" y="5286084"/>
                </a:cubicBezTo>
                <a:lnTo>
                  <a:pt x="10945307" y="5286290"/>
                </a:lnTo>
                <a:lnTo>
                  <a:pt x="10845516" y="5303894"/>
                </a:lnTo>
                <a:lnTo>
                  <a:pt x="10831795" y="5305210"/>
                </a:lnTo>
                <a:lnTo>
                  <a:pt x="10824365" y="5311111"/>
                </a:lnTo>
                <a:cubicBezTo>
                  <a:pt x="10818692" y="5312290"/>
                  <a:pt x="10802397" y="5311529"/>
                  <a:pt x="10797756" y="5312285"/>
                </a:cubicBezTo>
                <a:lnTo>
                  <a:pt x="10796525" y="5315645"/>
                </a:lnTo>
                <a:cubicBezTo>
                  <a:pt x="10781742" y="5321013"/>
                  <a:pt x="10726138" y="5338890"/>
                  <a:pt x="10709063" y="5344492"/>
                </a:cubicBezTo>
                <a:cubicBezTo>
                  <a:pt x="10705652" y="5339328"/>
                  <a:pt x="10698014" y="5347484"/>
                  <a:pt x="10694078" y="5349258"/>
                </a:cubicBezTo>
                <a:cubicBezTo>
                  <a:pt x="10693469" y="5345779"/>
                  <a:pt x="10683941" y="5344718"/>
                  <a:pt x="10681131" y="5347812"/>
                </a:cubicBezTo>
                <a:cubicBezTo>
                  <a:pt x="10614153" y="5364782"/>
                  <a:pt x="10647679" y="5329716"/>
                  <a:pt x="10609448" y="5351931"/>
                </a:cubicBezTo>
                <a:cubicBezTo>
                  <a:pt x="10602685" y="5353403"/>
                  <a:pt x="10597204" y="5352000"/>
                  <a:pt x="10592397" y="5349402"/>
                </a:cubicBezTo>
                <a:lnTo>
                  <a:pt x="10585227" y="5344063"/>
                </a:lnTo>
                <a:lnTo>
                  <a:pt x="10557472" y="5354151"/>
                </a:lnTo>
                <a:cubicBezTo>
                  <a:pt x="10543800" y="5357667"/>
                  <a:pt x="10529411" y="5359999"/>
                  <a:pt x="10514646" y="5361064"/>
                </a:cubicBezTo>
                <a:cubicBezTo>
                  <a:pt x="10511333" y="5353956"/>
                  <a:pt x="10499744" y="5364054"/>
                  <a:pt x="10494292" y="5366054"/>
                </a:cubicBezTo>
                <a:cubicBezTo>
                  <a:pt x="10494236" y="5361412"/>
                  <a:pt x="10482156" y="5359187"/>
                  <a:pt x="10477869" y="5363025"/>
                </a:cubicBezTo>
                <a:cubicBezTo>
                  <a:pt x="10387782" y="5379617"/>
                  <a:pt x="10438473" y="5336257"/>
                  <a:pt x="10384411" y="5362257"/>
                </a:cubicBezTo>
                <a:cubicBezTo>
                  <a:pt x="10375368" y="5363613"/>
                  <a:pt x="10368582" y="5361287"/>
                  <a:pt x="10362921" y="5357444"/>
                </a:cubicBezTo>
                <a:lnTo>
                  <a:pt x="10352736" y="5347851"/>
                </a:lnTo>
                <a:lnTo>
                  <a:pt x="10344754" y="5351272"/>
                </a:lnTo>
                <a:cubicBezTo>
                  <a:pt x="10314632" y="5351540"/>
                  <a:pt x="10305751" y="5341709"/>
                  <a:pt x="10288226" y="5351613"/>
                </a:cubicBezTo>
                <a:cubicBezTo>
                  <a:pt x="10262327" y="5331026"/>
                  <a:pt x="10271048" y="5349560"/>
                  <a:pt x="10251350" y="5352711"/>
                </a:cubicBezTo>
                <a:cubicBezTo>
                  <a:pt x="10235810" y="5356816"/>
                  <a:pt x="10264339" y="5364714"/>
                  <a:pt x="10249108" y="5365881"/>
                </a:cubicBezTo>
                <a:cubicBezTo>
                  <a:pt x="10232632" y="5360566"/>
                  <a:pt x="10233406" y="5377073"/>
                  <a:pt x="10216272" y="5370573"/>
                </a:cubicBezTo>
                <a:cubicBezTo>
                  <a:pt x="10220434" y="5358137"/>
                  <a:pt x="10182459" y="5372984"/>
                  <a:pt x="10181278" y="5362119"/>
                </a:cubicBezTo>
                <a:cubicBezTo>
                  <a:pt x="10166724" y="5377655"/>
                  <a:pt x="10159412" y="5358516"/>
                  <a:pt x="10140033" y="5363304"/>
                </a:cubicBezTo>
                <a:cubicBezTo>
                  <a:pt x="10130907" y="5369181"/>
                  <a:pt x="10124323" y="5370190"/>
                  <a:pt x="10115353" y="5363869"/>
                </a:cubicBezTo>
                <a:cubicBezTo>
                  <a:pt x="10073314" y="5392482"/>
                  <a:pt x="10089920" y="5365150"/>
                  <a:pt x="10050578" y="5376153"/>
                </a:cubicBezTo>
                <a:cubicBezTo>
                  <a:pt x="10016683" y="5387725"/>
                  <a:pt x="9978260" y="5395233"/>
                  <a:pt x="9945478" y="5422859"/>
                </a:cubicBezTo>
                <a:cubicBezTo>
                  <a:pt x="9939461" y="5430686"/>
                  <a:pt x="9924686" y="5433649"/>
                  <a:pt x="9912481" y="5429477"/>
                </a:cubicBezTo>
                <a:cubicBezTo>
                  <a:pt x="9910384" y="5428759"/>
                  <a:pt x="9908438" y="5427851"/>
                  <a:pt x="9906713" y="5426784"/>
                </a:cubicBezTo>
                <a:cubicBezTo>
                  <a:pt x="9878372" y="5431011"/>
                  <a:pt x="9774714" y="5449885"/>
                  <a:pt x="9742436" y="5454834"/>
                </a:cubicBezTo>
                <a:cubicBezTo>
                  <a:pt x="9739822" y="5444779"/>
                  <a:pt x="9723500" y="5462923"/>
                  <a:pt x="9713044" y="5456476"/>
                </a:cubicBezTo>
                <a:cubicBezTo>
                  <a:pt x="9705555" y="5450821"/>
                  <a:pt x="9698855" y="5455006"/>
                  <a:pt x="9691033" y="5455451"/>
                </a:cubicBezTo>
                <a:cubicBezTo>
                  <a:pt x="9680728" y="5451004"/>
                  <a:pt x="9647117" y="5459035"/>
                  <a:pt x="9638355" y="5464794"/>
                </a:cubicBezTo>
                <a:cubicBezTo>
                  <a:pt x="9617415" y="5484808"/>
                  <a:pt x="9569832" y="5469945"/>
                  <a:pt x="9552434" y="5485280"/>
                </a:cubicBezTo>
                <a:cubicBezTo>
                  <a:pt x="9546122" y="5487529"/>
                  <a:pt x="9539945" y="5488440"/>
                  <a:pt x="9533883" y="5488516"/>
                </a:cubicBezTo>
                <a:lnTo>
                  <a:pt x="9516916" y="5486828"/>
                </a:lnTo>
                <a:lnTo>
                  <a:pt x="9512093" y="5482541"/>
                </a:lnTo>
                <a:lnTo>
                  <a:pt x="9501725" y="5483603"/>
                </a:lnTo>
                <a:lnTo>
                  <a:pt x="9498754" y="5482951"/>
                </a:lnTo>
                <a:cubicBezTo>
                  <a:pt x="9493078" y="5481686"/>
                  <a:pt x="9487476" y="5480586"/>
                  <a:pt x="9481932" y="5480151"/>
                </a:cubicBezTo>
                <a:cubicBezTo>
                  <a:pt x="9489223" y="5501646"/>
                  <a:pt x="9435971" y="5479991"/>
                  <a:pt x="9451321" y="5497375"/>
                </a:cubicBezTo>
                <a:cubicBezTo>
                  <a:pt x="9422124" y="5498722"/>
                  <a:pt x="9444395" y="5514914"/>
                  <a:pt x="9409298" y="5499478"/>
                </a:cubicBezTo>
                <a:cubicBezTo>
                  <a:pt x="9363968" y="5517055"/>
                  <a:pt x="9350073" y="5507226"/>
                  <a:pt x="9303056" y="5519093"/>
                </a:cubicBezTo>
                <a:cubicBezTo>
                  <a:pt x="9272929" y="5515489"/>
                  <a:pt x="9242312" y="5519100"/>
                  <a:pt x="9229078" y="5524154"/>
                </a:cubicBezTo>
                <a:cubicBezTo>
                  <a:pt x="9244549" y="5484199"/>
                  <a:pt x="9198133" y="5512463"/>
                  <a:pt x="9165105" y="5532892"/>
                </a:cubicBezTo>
                <a:cubicBezTo>
                  <a:pt x="9128348" y="5546691"/>
                  <a:pt x="9105217" y="5601124"/>
                  <a:pt x="9077301" y="5580356"/>
                </a:cubicBezTo>
                <a:cubicBezTo>
                  <a:pt x="9034770" y="5585424"/>
                  <a:pt x="9004654" y="5606346"/>
                  <a:pt x="8960065" y="5597982"/>
                </a:cubicBezTo>
                <a:cubicBezTo>
                  <a:pt x="8958681" y="5601368"/>
                  <a:pt x="8956414" y="5604204"/>
                  <a:pt x="8953536" y="5606638"/>
                </a:cubicBezTo>
                <a:lnTo>
                  <a:pt x="8943907" y="5612541"/>
                </a:lnTo>
                <a:lnTo>
                  <a:pt x="8942046" y="5612112"/>
                </a:lnTo>
                <a:cubicBezTo>
                  <a:pt x="8934733" y="5612036"/>
                  <a:pt x="8930989" y="5613463"/>
                  <a:pt x="8928824" y="5615549"/>
                </a:cubicBezTo>
                <a:lnTo>
                  <a:pt x="8927294" y="5618607"/>
                </a:lnTo>
                <a:lnTo>
                  <a:pt x="8918651" y="5621688"/>
                </a:lnTo>
                <a:lnTo>
                  <a:pt x="8902772" y="5629703"/>
                </a:lnTo>
                <a:lnTo>
                  <a:pt x="8898724" y="5629379"/>
                </a:lnTo>
                <a:lnTo>
                  <a:pt x="8873099" y="5638628"/>
                </a:lnTo>
                <a:lnTo>
                  <a:pt x="8872234" y="5637889"/>
                </a:lnTo>
                <a:cubicBezTo>
                  <a:pt x="8869712" y="5636443"/>
                  <a:pt x="8866744" y="5635774"/>
                  <a:pt x="8862777" y="5636711"/>
                </a:cubicBezTo>
                <a:cubicBezTo>
                  <a:pt x="8861373" y="5622581"/>
                  <a:pt x="8857449" y="5632426"/>
                  <a:pt x="8845869" y="5636436"/>
                </a:cubicBezTo>
                <a:cubicBezTo>
                  <a:pt x="8841103" y="5615386"/>
                  <a:pt x="8812729" y="5634444"/>
                  <a:pt x="8800548" y="5625084"/>
                </a:cubicBezTo>
                <a:cubicBezTo>
                  <a:pt x="8792146" y="5628504"/>
                  <a:pt x="8783174" y="5631737"/>
                  <a:pt x="8773774" y="5634630"/>
                </a:cubicBezTo>
                <a:lnTo>
                  <a:pt x="8698255" y="5636083"/>
                </a:lnTo>
                <a:lnTo>
                  <a:pt x="8619167" y="5619130"/>
                </a:lnTo>
                <a:cubicBezTo>
                  <a:pt x="8589913" y="5618762"/>
                  <a:pt x="8564581" y="5612466"/>
                  <a:pt x="8539822" y="5616905"/>
                </a:cubicBezTo>
                <a:cubicBezTo>
                  <a:pt x="8529764" y="5612008"/>
                  <a:pt x="8520285" y="5610031"/>
                  <a:pt x="8511094" y="5617360"/>
                </a:cubicBezTo>
                <a:cubicBezTo>
                  <a:pt x="8483794" y="5614914"/>
                  <a:pt x="8477184" y="5604447"/>
                  <a:pt x="8459886" y="5612612"/>
                </a:cubicBezTo>
                <a:cubicBezTo>
                  <a:pt x="8444548" y="5595681"/>
                  <a:pt x="8443640" y="5602142"/>
                  <a:pt x="8436432" y="5606990"/>
                </a:cubicBezTo>
                <a:lnTo>
                  <a:pt x="8435403" y="5607336"/>
                </a:lnTo>
                <a:lnTo>
                  <a:pt x="8433307" y="5604917"/>
                </a:lnTo>
                <a:lnTo>
                  <a:pt x="8428968" y="5603796"/>
                </a:lnTo>
                <a:lnTo>
                  <a:pt x="8417124" y="5604518"/>
                </a:lnTo>
                <a:lnTo>
                  <a:pt x="8412669" y="5605413"/>
                </a:lnTo>
                <a:cubicBezTo>
                  <a:pt x="8409601" y="5605797"/>
                  <a:pt x="8407563" y="5605754"/>
                  <a:pt x="8406152" y="5605396"/>
                </a:cubicBezTo>
                <a:lnTo>
                  <a:pt x="8405989" y="5605197"/>
                </a:lnTo>
                <a:lnTo>
                  <a:pt x="8399884" y="5605568"/>
                </a:lnTo>
                <a:cubicBezTo>
                  <a:pt x="8389582" y="5606652"/>
                  <a:pt x="8379557" y="5608135"/>
                  <a:pt x="8370014" y="5609900"/>
                </a:cubicBezTo>
                <a:cubicBezTo>
                  <a:pt x="8361945" y="5598787"/>
                  <a:pt x="8326685" y="5611914"/>
                  <a:pt x="8330544" y="5590964"/>
                </a:cubicBezTo>
                <a:cubicBezTo>
                  <a:pt x="8317672" y="5592723"/>
                  <a:pt x="8309886" y="5601422"/>
                  <a:pt x="8314221" y="5587682"/>
                </a:cubicBezTo>
                <a:cubicBezTo>
                  <a:pt x="8309983" y="5587866"/>
                  <a:pt x="8307372" y="5586698"/>
                  <a:pt x="8305502" y="5584868"/>
                </a:cubicBezTo>
                <a:lnTo>
                  <a:pt x="8304962" y="5584007"/>
                </a:lnTo>
                <a:lnTo>
                  <a:pt x="8276324" y="5588260"/>
                </a:lnTo>
                <a:lnTo>
                  <a:pt x="8272522" y="5587226"/>
                </a:lnTo>
                <a:lnTo>
                  <a:pt x="8253857" y="5592043"/>
                </a:lnTo>
                <a:lnTo>
                  <a:pt x="8244212" y="5593439"/>
                </a:lnTo>
                <a:lnTo>
                  <a:pt x="8241488" y="5596085"/>
                </a:lnTo>
                <a:cubicBezTo>
                  <a:pt x="8238546" y="5597691"/>
                  <a:pt x="8234330" y="5598384"/>
                  <a:pt x="8227256" y="5597005"/>
                </a:cubicBezTo>
                <a:lnTo>
                  <a:pt x="8225619" y="5596262"/>
                </a:lnTo>
                <a:lnTo>
                  <a:pt x="8213882" y="5600179"/>
                </a:lnTo>
                <a:cubicBezTo>
                  <a:pt x="8210102" y="5601988"/>
                  <a:pt x="8206755" y="5604291"/>
                  <a:pt x="8204045" y="5607275"/>
                </a:cubicBezTo>
                <a:cubicBezTo>
                  <a:pt x="8164079" y="5591326"/>
                  <a:pt x="8126369" y="5605919"/>
                  <a:pt x="8082989" y="5603160"/>
                </a:cubicBezTo>
                <a:cubicBezTo>
                  <a:pt x="8034449" y="5606898"/>
                  <a:pt x="8008954" y="5596936"/>
                  <a:pt x="7976942" y="5598455"/>
                </a:cubicBezTo>
                <a:cubicBezTo>
                  <a:pt x="7962042" y="5600916"/>
                  <a:pt x="7941729" y="5599827"/>
                  <a:pt x="7950121" y="5590893"/>
                </a:cubicBezTo>
                <a:cubicBezTo>
                  <a:pt x="7904855" y="5610014"/>
                  <a:pt x="7778840" y="5612380"/>
                  <a:pt x="7727691" y="5621064"/>
                </a:cubicBezTo>
                <a:cubicBezTo>
                  <a:pt x="7699805" y="5600056"/>
                  <a:pt x="7714922" y="5619495"/>
                  <a:pt x="7685998" y="5615564"/>
                </a:cubicBezTo>
                <a:cubicBezTo>
                  <a:pt x="7693909" y="5634905"/>
                  <a:pt x="7650884" y="5604714"/>
                  <a:pt x="7649302" y="5626541"/>
                </a:cubicBezTo>
                <a:cubicBezTo>
                  <a:pt x="7644089" y="5625134"/>
                  <a:pt x="7639087" y="5623084"/>
                  <a:pt x="7634083" y="5620862"/>
                </a:cubicBezTo>
                <a:lnTo>
                  <a:pt x="7631455" y="5619708"/>
                </a:lnTo>
                <a:lnTo>
                  <a:pt x="7620952" y="5618872"/>
                </a:lnTo>
                <a:lnTo>
                  <a:pt x="7617992" y="5613914"/>
                </a:lnTo>
                <a:lnTo>
                  <a:pt x="7602182" y="5609271"/>
                </a:lnTo>
                <a:cubicBezTo>
                  <a:pt x="7596260" y="5608262"/>
                  <a:pt x="7589888" y="5608028"/>
                  <a:pt x="7582847" y="5609047"/>
                </a:cubicBezTo>
                <a:cubicBezTo>
                  <a:pt x="7565525" y="5617697"/>
                  <a:pt x="7538553" y="5607096"/>
                  <a:pt x="7514158" y="5607737"/>
                </a:cubicBezTo>
                <a:lnTo>
                  <a:pt x="7502955" y="5610415"/>
                </a:lnTo>
                <a:lnTo>
                  <a:pt x="7466391" y="5605949"/>
                </a:lnTo>
                <a:cubicBezTo>
                  <a:pt x="7455982" y="5605083"/>
                  <a:pt x="7445179" y="5604628"/>
                  <a:pt x="7433806" y="5604945"/>
                </a:cubicBezTo>
                <a:lnTo>
                  <a:pt x="7412693" y="5607075"/>
                </a:lnTo>
                <a:lnTo>
                  <a:pt x="7407159" y="5605310"/>
                </a:lnTo>
                <a:cubicBezTo>
                  <a:pt x="7397520" y="5605506"/>
                  <a:pt x="7384763" y="5611721"/>
                  <a:pt x="7385900" y="5604171"/>
                </a:cubicBezTo>
                <a:lnTo>
                  <a:pt x="7375071" y="5606788"/>
                </a:lnTo>
                <a:lnTo>
                  <a:pt x="7364382" y="5600762"/>
                </a:lnTo>
                <a:cubicBezTo>
                  <a:pt x="7363212" y="5599363"/>
                  <a:pt x="7362331" y="5597874"/>
                  <a:pt x="7361770" y="5596347"/>
                </a:cubicBezTo>
                <a:lnTo>
                  <a:pt x="7346641" y="5598329"/>
                </a:lnTo>
                <a:lnTo>
                  <a:pt x="7334238" y="5594014"/>
                </a:lnTo>
                <a:lnTo>
                  <a:pt x="7323426" y="5596835"/>
                </a:lnTo>
                <a:lnTo>
                  <a:pt x="7318938" y="5596200"/>
                </a:lnTo>
                <a:lnTo>
                  <a:pt x="7307784" y="5594065"/>
                </a:lnTo>
                <a:cubicBezTo>
                  <a:pt x="7302066" y="5592568"/>
                  <a:pt x="7295667" y="5590765"/>
                  <a:pt x="7288540" y="5589320"/>
                </a:cubicBezTo>
                <a:lnTo>
                  <a:pt x="7282537" y="5588660"/>
                </a:lnTo>
                <a:lnTo>
                  <a:pt x="7269466" y="5581404"/>
                </a:lnTo>
                <a:cubicBezTo>
                  <a:pt x="7259956" y="5575919"/>
                  <a:pt x="7252471" y="5572223"/>
                  <a:pt x="7244165" y="5575200"/>
                </a:cubicBezTo>
                <a:cubicBezTo>
                  <a:pt x="7230005" y="5568113"/>
                  <a:pt x="7220114" y="5548251"/>
                  <a:pt x="7199619" y="5553550"/>
                </a:cubicBezTo>
                <a:cubicBezTo>
                  <a:pt x="7205839" y="5544552"/>
                  <a:pt x="7176858" y="5552461"/>
                  <a:pt x="7173434" y="5543219"/>
                </a:cubicBezTo>
                <a:cubicBezTo>
                  <a:pt x="7171853" y="5535776"/>
                  <a:pt x="7162694" y="5536440"/>
                  <a:pt x="7155718" y="5533697"/>
                </a:cubicBezTo>
                <a:cubicBezTo>
                  <a:pt x="7150747" y="5526096"/>
                  <a:pt x="7115649" y="5519155"/>
                  <a:pt x="7103430" y="5520249"/>
                </a:cubicBezTo>
                <a:cubicBezTo>
                  <a:pt x="7068988" y="5527813"/>
                  <a:pt x="7041283" y="5497211"/>
                  <a:pt x="7013746" y="5502470"/>
                </a:cubicBezTo>
                <a:cubicBezTo>
                  <a:pt x="7006535" y="5501753"/>
                  <a:pt x="7000557" y="5500031"/>
                  <a:pt x="6995379" y="5497693"/>
                </a:cubicBezTo>
                <a:lnTo>
                  <a:pt x="6982475" y="5489641"/>
                </a:lnTo>
                <a:cubicBezTo>
                  <a:pt x="6982314" y="5487873"/>
                  <a:pt x="6982155" y="5486104"/>
                  <a:pt x="6981994" y="5484335"/>
                </a:cubicBezTo>
                <a:lnTo>
                  <a:pt x="6972355" y="5481074"/>
                </a:lnTo>
                <a:lnTo>
                  <a:pt x="6970394" y="5479383"/>
                </a:lnTo>
                <a:cubicBezTo>
                  <a:pt x="6966663" y="5476135"/>
                  <a:pt x="6962857" y="5473046"/>
                  <a:pt x="6958543" y="5470507"/>
                </a:cubicBezTo>
                <a:cubicBezTo>
                  <a:pt x="6946682" y="5490417"/>
                  <a:pt x="6919886" y="5452192"/>
                  <a:pt x="6918276" y="5472034"/>
                </a:cubicBezTo>
                <a:cubicBezTo>
                  <a:pt x="6892502" y="5461546"/>
                  <a:pt x="6897731" y="5483185"/>
                  <a:pt x="6881046" y="5457070"/>
                </a:cubicBezTo>
                <a:cubicBezTo>
                  <a:pt x="6828055" y="5453051"/>
                  <a:pt x="6839016" y="5431108"/>
                  <a:pt x="6752164" y="5425021"/>
                </a:cubicBezTo>
                <a:cubicBezTo>
                  <a:pt x="6758292" y="5421861"/>
                  <a:pt x="6727733" y="5418470"/>
                  <a:pt x="6724964" y="5414071"/>
                </a:cubicBezTo>
                <a:lnTo>
                  <a:pt x="6683286" y="5432830"/>
                </a:lnTo>
                <a:lnTo>
                  <a:pt x="6644277" y="5429684"/>
                </a:lnTo>
                <a:cubicBezTo>
                  <a:pt x="6602299" y="5429624"/>
                  <a:pt x="6572889" y="5412513"/>
                  <a:pt x="6532914" y="5431205"/>
                </a:cubicBezTo>
                <a:lnTo>
                  <a:pt x="6307459" y="5467087"/>
                </a:lnTo>
                <a:cubicBezTo>
                  <a:pt x="6243940" y="5484756"/>
                  <a:pt x="6232610" y="5506751"/>
                  <a:pt x="6196243" y="5515042"/>
                </a:cubicBezTo>
                <a:cubicBezTo>
                  <a:pt x="6164533" y="5518021"/>
                  <a:pt x="6142666" y="5509345"/>
                  <a:pt x="6099124" y="5516848"/>
                </a:cubicBezTo>
                <a:cubicBezTo>
                  <a:pt x="6076503" y="5515419"/>
                  <a:pt x="6031865" y="5528713"/>
                  <a:pt x="6016077" y="5528642"/>
                </a:cubicBezTo>
                <a:cubicBezTo>
                  <a:pt x="6017142" y="5530608"/>
                  <a:pt x="6008544" y="5532493"/>
                  <a:pt x="6004389" y="5531206"/>
                </a:cubicBezTo>
                <a:cubicBezTo>
                  <a:pt x="5932347" y="5531241"/>
                  <a:pt x="5981006" y="5545600"/>
                  <a:pt x="5933945" y="5538840"/>
                </a:cubicBezTo>
                <a:cubicBezTo>
                  <a:pt x="5905303" y="5539379"/>
                  <a:pt x="5918093" y="5561978"/>
                  <a:pt x="5883936" y="5553807"/>
                </a:cubicBezTo>
                <a:cubicBezTo>
                  <a:pt x="5850054" y="5556990"/>
                  <a:pt x="5832962" y="5567338"/>
                  <a:pt x="5798331" y="5564248"/>
                </a:cubicBezTo>
                <a:cubicBezTo>
                  <a:pt x="5766627" y="5567265"/>
                  <a:pt x="5741097" y="5573248"/>
                  <a:pt x="5712738" y="5573120"/>
                </a:cubicBezTo>
                <a:cubicBezTo>
                  <a:pt x="5703372" y="5576849"/>
                  <a:pt x="5693695" y="5578874"/>
                  <a:pt x="5681342" y="5575621"/>
                </a:cubicBezTo>
                <a:lnTo>
                  <a:pt x="5627167" y="5583215"/>
                </a:lnTo>
                <a:cubicBezTo>
                  <a:pt x="5612183" y="5597917"/>
                  <a:pt x="5611727" y="5586689"/>
                  <a:pt x="5591414" y="5587695"/>
                </a:cubicBezTo>
                <a:cubicBezTo>
                  <a:pt x="5574616" y="5587612"/>
                  <a:pt x="5598133" y="5579413"/>
                  <a:pt x="5583028" y="5580877"/>
                </a:cubicBezTo>
                <a:cubicBezTo>
                  <a:pt x="5569804" y="5586020"/>
                  <a:pt x="5562718" y="5576982"/>
                  <a:pt x="5549426" y="5582858"/>
                </a:cubicBezTo>
                <a:cubicBezTo>
                  <a:pt x="5559299" y="5589013"/>
                  <a:pt x="5515978" y="5586206"/>
                  <a:pt x="5519999" y="5592246"/>
                </a:cubicBezTo>
                <a:cubicBezTo>
                  <a:pt x="5498728" y="5585844"/>
                  <a:pt x="5500813" y="5597206"/>
                  <a:pt x="5480028" y="5597282"/>
                </a:cubicBezTo>
                <a:cubicBezTo>
                  <a:pt x="5468519" y="5595356"/>
                  <a:pt x="5461753" y="5595717"/>
                  <a:pt x="5456175" y="5600371"/>
                </a:cubicBezTo>
                <a:cubicBezTo>
                  <a:pt x="5402444" y="5590675"/>
                  <a:pt x="5431269" y="5603179"/>
                  <a:pt x="5388463" y="5602638"/>
                </a:cubicBezTo>
                <a:cubicBezTo>
                  <a:pt x="5350589" y="5601042"/>
                  <a:pt x="5310318" y="5602266"/>
                  <a:pt x="5265898" y="5591830"/>
                </a:cubicBezTo>
                <a:cubicBezTo>
                  <a:pt x="5256434" y="5588423"/>
                  <a:pt x="5240914" y="5588853"/>
                  <a:pt x="5231231" y="5592790"/>
                </a:cubicBezTo>
                <a:cubicBezTo>
                  <a:pt x="5229565" y="5593467"/>
                  <a:pt x="5228139" y="5594226"/>
                  <a:pt x="5226996" y="5595040"/>
                </a:cubicBezTo>
                <a:cubicBezTo>
                  <a:pt x="5199121" y="5587151"/>
                  <a:pt x="5190547" y="5594087"/>
                  <a:pt x="5175988" y="5588131"/>
                </a:cubicBezTo>
                <a:cubicBezTo>
                  <a:pt x="5141664" y="5589465"/>
                  <a:pt x="5120774" y="5599921"/>
                  <a:pt x="5107470" y="5594771"/>
                </a:cubicBezTo>
                <a:cubicBezTo>
                  <a:pt x="5082783" y="5597686"/>
                  <a:pt x="5044558" y="5603218"/>
                  <a:pt x="5027868" y="5605624"/>
                </a:cubicBezTo>
                <a:cubicBezTo>
                  <a:pt x="5023394" y="5609716"/>
                  <a:pt x="5015008" y="5608373"/>
                  <a:pt x="5007324" y="5609209"/>
                </a:cubicBezTo>
                <a:cubicBezTo>
                  <a:pt x="4999584" y="5613033"/>
                  <a:pt x="4963661" y="5613313"/>
                  <a:pt x="4952559" y="5611402"/>
                </a:cubicBezTo>
                <a:lnTo>
                  <a:pt x="4826081" y="5616191"/>
                </a:lnTo>
                <a:lnTo>
                  <a:pt x="4823501" y="5619174"/>
                </a:lnTo>
                <a:lnTo>
                  <a:pt x="4813093" y="5620026"/>
                </a:lnTo>
                <a:lnTo>
                  <a:pt x="4810563" y="5620787"/>
                </a:lnTo>
                <a:cubicBezTo>
                  <a:pt x="4805739" y="5622253"/>
                  <a:pt x="4800910" y="5623620"/>
                  <a:pt x="4795818" y="5624618"/>
                </a:cubicBezTo>
                <a:cubicBezTo>
                  <a:pt x="4792594" y="5611984"/>
                  <a:pt x="4751975" y="5631029"/>
                  <a:pt x="4758404" y="5619510"/>
                </a:cubicBezTo>
                <a:cubicBezTo>
                  <a:pt x="4729867" y="5622800"/>
                  <a:pt x="4743470" y="5610974"/>
                  <a:pt x="4717254" y="5624155"/>
                </a:cubicBezTo>
                <a:cubicBezTo>
                  <a:pt x="4665606" y="5620882"/>
                  <a:pt x="4638526" y="5634254"/>
                  <a:pt x="4591958" y="5624710"/>
                </a:cubicBezTo>
                <a:cubicBezTo>
                  <a:pt x="4600998" y="5629613"/>
                  <a:pt x="4491255" y="5629123"/>
                  <a:pt x="4476215" y="5628210"/>
                </a:cubicBezTo>
                <a:lnTo>
                  <a:pt x="4425193" y="5627414"/>
                </a:lnTo>
                <a:lnTo>
                  <a:pt x="4383866" y="5626546"/>
                </a:lnTo>
                <a:lnTo>
                  <a:pt x="4385596" y="5634646"/>
                </a:lnTo>
                <a:cubicBezTo>
                  <a:pt x="4373497" y="5634009"/>
                  <a:pt x="4366105" y="5636763"/>
                  <a:pt x="4360864" y="5641173"/>
                </a:cubicBezTo>
                <a:lnTo>
                  <a:pt x="4328321" y="5626332"/>
                </a:lnTo>
                <a:lnTo>
                  <a:pt x="4309842" y="5626471"/>
                </a:lnTo>
                <a:lnTo>
                  <a:pt x="4277424" y="5631598"/>
                </a:lnTo>
                <a:lnTo>
                  <a:pt x="4266627" y="5633969"/>
                </a:lnTo>
                <a:lnTo>
                  <a:pt x="4185525" y="5617508"/>
                </a:lnTo>
                <a:lnTo>
                  <a:pt x="4177617" y="5610903"/>
                </a:lnTo>
                <a:cubicBezTo>
                  <a:pt x="4169135" y="5606836"/>
                  <a:pt x="4157063" y="5604954"/>
                  <a:pt x="4136948" y="5608031"/>
                </a:cubicBezTo>
                <a:lnTo>
                  <a:pt x="4132323" y="5609784"/>
                </a:lnTo>
                <a:lnTo>
                  <a:pt x="4098620" y="5599672"/>
                </a:lnTo>
                <a:cubicBezTo>
                  <a:pt x="4087744" y="5595070"/>
                  <a:pt x="3971360" y="5589278"/>
                  <a:pt x="3963475" y="5581841"/>
                </a:cubicBezTo>
                <a:cubicBezTo>
                  <a:pt x="3836034" y="5600252"/>
                  <a:pt x="3827261" y="5567580"/>
                  <a:pt x="3703613" y="5572482"/>
                </a:cubicBezTo>
                <a:cubicBezTo>
                  <a:pt x="3596526" y="5522697"/>
                  <a:pt x="3528981" y="5553020"/>
                  <a:pt x="3432987" y="5545768"/>
                </a:cubicBezTo>
                <a:cubicBezTo>
                  <a:pt x="3341557" y="5540666"/>
                  <a:pt x="3299222" y="5556776"/>
                  <a:pt x="3176381" y="5556110"/>
                </a:cubicBezTo>
                <a:cubicBezTo>
                  <a:pt x="3046225" y="5545252"/>
                  <a:pt x="2856562" y="5551022"/>
                  <a:pt x="2710156" y="5527517"/>
                </a:cubicBezTo>
                <a:cubicBezTo>
                  <a:pt x="2595124" y="5519951"/>
                  <a:pt x="2594726" y="5525545"/>
                  <a:pt x="2550206" y="5524958"/>
                </a:cubicBezTo>
                <a:cubicBezTo>
                  <a:pt x="2535402" y="5528183"/>
                  <a:pt x="2457214" y="5518753"/>
                  <a:pt x="2443041" y="5523990"/>
                </a:cubicBezTo>
                <a:lnTo>
                  <a:pt x="2435613" y="5526704"/>
                </a:lnTo>
                <a:lnTo>
                  <a:pt x="2405682" y="5528307"/>
                </a:lnTo>
                <a:lnTo>
                  <a:pt x="2397487" y="5540337"/>
                </a:lnTo>
                <a:lnTo>
                  <a:pt x="2297454" y="5550765"/>
                </a:lnTo>
                <a:cubicBezTo>
                  <a:pt x="2230952" y="5521480"/>
                  <a:pt x="2174171" y="5556417"/>
                  <a:pt x="2056700" y="5555489"/>
                </a:cubicBezTo>
                <a:cubicBezTo>
                  <a:pt x="2025568" y="5545373"/>
                  <a:pt x="1901680" y="5520750"/>
                  <a:pt x="1878530" y="5535330"/>
                </a:cubicBezTo>
                <a:lnTo>
                  <a:pt x="1859292" y="5535461"/>
                </a:lnTo>
                <a:lnTo>
                  <a:pt x="1835626" y="5533793"/>
                </a:lnTo>
                <a:cubicBezTo>
                  <a:pt x="1823131" y="5534628"/>
                  <a:pt x="1810151" y="5536942"/>
                  <a:pt x="1798939" y="5540285"/>
                </a:cubicBezTo>
                <a:lnTo>
                  <a:pt x="1779046" y="5549949"/>
                </a:lnTo>
                <a:lnTo>
                  <a:pt x="1772421" y="5549018"/>
                </a:lnTo>
                <a:lnTo>
                  <a:pt x="1772052" y="5545689"/>
                </a:lnTo>
                <a:cubicBezTo>
                  <a:pt x="1758274" y="5534165"/>
                  <a:pt x="1670822" y="5556887"/>
                  <a:pt x="1711543" y="5534558"/>
                </a:cubicBezTo>
                <a:cubicBezTo>
                  <a:pt x="1696140" y="5533324"/>
                  <a:pt x="1670188" y="5488258"/>
                  <a:pt x="1631462" y="5491807"/>
                </a:cubicBezTo>
                <a:cubicBezTo>
                  <a:pt x="1579148" y="5498877"/>
                  <a:pt x="1591754" y="5486800"/>
                  <a:pt x="1538763" y="5482781"/>
                </a:cubicBezTo>
                <a:cubicBezTo>
                  <a:pt x="1522078" y="5456666"/>
                  <a:pt x="1527306" y="5478305"/>
                  <a:pt x="1501533" y="5467817"/>
                </a:cubicBezTo>
                <a:cubicBezTo>
                  <a:pt x="1499922" y="5487659"/>
                  <a:pt x="1473126" y="5449434"/>
                  <a:pt x="1461266" y="5469343"/>
                </a:cubicBezTo>
                <a:cubicBezTo>
                  <a:pt x="1456951" y="5466804"/>
                  <a:pt x="1453146" y="5463716"/>
                  <a:pt x="1449415" y="5460467"/>
                </a:cubicBezTo>
                <a:lnTo>
                  <a:pt x="1447454" y="5458776"/>
                </a:lnTo>
                <a:lnTo>
                  <a:pt x="1437814" y="5455515"/>
                </a:lnTo>
                <a:lnTo>
                  <a:pt x="1437334" y="5450209"/>
                </a:lnTo>
                <a:lnTo>
                  <a:pt x="1424429" y="5442157"/>
                </a:lnTo>
                <a:cubicBezTo>
                  <a:pt x="1419251" y="5439819"/>
                  <a:pt x="1413273" y="5438098"/>
                  <a:pt x="1406063" y="5437380"/>
                </a:cubicBezTo>
                <a:cubicBezTo>
                  <a:pt x="1378526" y="5442640"/>
                  <a:pt x="1350821" y="5412037"/>
                  <a:pt x="1316379" y="5419601"/>
                </a:cubicBezTo>
                <a:cubicBezTo>
                  <a:pt x="1304160" y="5420695"/>
                  <a:pt x="1269061" y="5413755"/>
                  <a:pt x="1264090" y="5406153"/>
                </a:cubicBezTo>
                <a:cubicBezTo>
                  <a:pt x="1257115" y="5403410"/>
                  <a:pt x="1247955" y="5404075"/>
                  <a:pt x="1246374" y="5396631"/>
                </a:cubicBezTo>
                <a:cubicBezTo>
                  <a:pt x="1242951" y="5387390"/>
                  <a:pt x="1213970" y="5395299"/>
                  <a:pt x="1220190" y="5386301"/>
                </a:cubicBezTo>
                <a:cubicBezTo>
                  <a:pt x="1199695" y="5391599"/>
                  <a:pt x="1189803" y="5371737"/>
                  <a:pt x="1175643" y="5364651"/>
                </a:cubicBezTo>
                <a:cubicBezTo>
                  <a:pt x="1167337" y="5367627"/>
                  <a:pt x="1159852" y="5363931"/>
                  <a:pt x="1150342" y="5358447"/>
                </a:cubicBezTo>
                <a:lnTo>
                  <a:pt x="1112024" y="5345786"/>
                </a:lnTo>
                <a:lnTo>
                  <a:pt x="1100870" y="5343651"/>
                </a:lnTo>
                <a:lnTo>
                  <a:pt x="1096383" y="5343015"/>
                </a:lnTo>
                <a:lnTo>
                  <a:pt x="1058039" y="5343504"/>
                </a:lnTo>
                <a:cubicBezTo>
                  <a:pt x="1057478" y="5341976"/>
                  <a:pt x="1056597" y="5340487"/>
                  <a:pt x="1055426" y="5339088"/>
                </a:cubicBezTo>
                <a:lnTo>
                  <a:pt x="1044738" y="5333063"/>
                </a:lnTo>
                <a:lnTo>
                  <a:pt x="1033909" y="5335680"/>
                </a:lnTo>
                <a:cubicBezTo>
                  <a:pt x="1035046" y="5328129"/>
                  <a:pt x="1022289" y="5334344"/>
                  <a:pt x="1012649" y="5334541"/>
                </a:cubicBezTo>
                <a:lnTo>
                  <a:pt x="1007115" y="5332775"/>
                </a:lnTo>
                <a:lnTo>
                  <a:pt x="987447" y="5346462"/>
                </a:lnTo>
                <a:cubicBezTo>
                  <a:pt x="976074" y="5346779"/>
                  <a:pt x="963827" y="5334768"/>
                  <a:pt x="953418" y="5333901"/>
                </a:cubicBezTo>
                <a:lnTo>
                  <a:pt x="916854" y="5329435"/>
                </a:lnTo>
                <a:lnTo>
                  <a:pt x="905651" y="5332114"/>
                </a:lnTo>
                <a:cubicBezTo>
                  <a:pt x="881256" y="5332755"/>
                  <a:pt x="855727" y="5330820"/>
                  <a:pt x="838405" y="5339470"/>
                </a:cubicBezTo>
                <a:cubicBezTo>
                  <a:pt x="831364" y="5340489"/>
                  <a:pt x="823548" y="5331589"/>
                  <a:pt x="817627" y="5330580"/>
                </a:cubicBezTo>
                <a:lnTo>
                  <a:pt x="801817" y="5325937"/>
                </a:lnTo>
                <a:lnTo>
                  <a:pt x="798857" y="5320979"/>
                </a:lnTo>
                <a:lnTo>
                  <a:pt x="788354" y="5320143"/>
                </a:lnTo>
                <a:lnTo>
                  <a:pt x="785726" y="5318989"/>
                </a:lnTo>
                <a:cubicBezTo>
                  <a:pt x="780721" y="5316767"/>
                  <a:pt x="775719" y="5314716"/>
                  <a:pt x="770507" y="5313309"/>
                </a:cubicBezTo>
                <a:cubicBezTo>
                  <a:pt x="768924" y="5335137"/>
                  <a:pt x="725899" y="5304945"/>
                  <a:pt x="733810" y="5324286"/>
                </a:cubicBezTo>
                <a:cubicBezTo>
                  <a:pt x="704886" y="5320356"/>
                  <a:pt x="720003" y="5339795"/>
                  <a:pt x="692117" y="5318786"/>
                </a:cubicBezTo>
                <a:cubicBezTo>
                  <a:pt x="640968" y="5327470"/>
                  <a:pt x="620209" y="5334772"/>
                  <a:pt x="574943" y="5327578"/>
                </a:cubicBezTo>
                <a:cubicBezTo>
                  <a:pt x="533141" y="5325624"/>
                  <a:pt x="480989" y="5305543"/>
                  <a:pt x="441302" y="5307062"/>
                </a:cubicBezTo>
                <a:cubicBezTo>
                  <a:pt x="381194" y="5308098"/>
                  <a:pt x="355572" y="5361507"/>
                  <a:pt x="336819" y="5336690"/>
                </a:cubicBezTo>
                <a:cubicBezTo>
                  <a:pt x="308424" y="5343088"/>
                  <a:pt x="294704" y="5344301"/>
                  <a:pt x="270932" y="5345451"/>
                </a:cubicBezTo>
                <a:lnTo>
                  <a:pt x="194189" y="5343588"/>
                </a:lnTo>
                <a:lnTo>
                  <a:pt x="192552" y="5342845"/>
                </a:lnTo>
                <a:cubicBezTo>
                  <a:pt x="185478" y="5341467"/>
                  <a:pt x="181262" y="5342160"/>
                  <a:pt x="178320" y="5343766"/>
                </a:cubicBezTo>
                <a:lnTo>
                  <a:pt x="175596" y="5346411"/>
                </a:lnTo>
                <a:lnTo>
                  <a:pt x="147287" y="5352625"/>
                </a:lnTo>
                <a:lnTo>
                  <a:pt x="114847" y="5355844"/>
                </a:lnTo>
                <a:lnTo>
                  <a:pt x="114306" y="5354983"/>
                </a:lnTo>
                <a:cubicBezTo>
                  <a:pt x="110042" y="5353823"/>
                  <a:pt x="100016" y="5353058"/>
                  <a:pt x="89264" y="5348886"/>
                </a:cubicBezTo>
                <a:cubicBezTo>
                  <a:pt x="93123" y="5327937"/>
                  <a:pt x="57863" y="5341064"/>
                  <a:pt x="49794" y="5329950"/>
                </a:cubicBezTo>
                <a:cubicBezTo>
                  <a:pt x="40251" y="5331715"/>
                  <a:pt x="30226" y="5333199"/>
                  <a:pt x="19924" y="5334282"/>
                </a:cubicBezTo>
                <a:lnTo>
                  <a:pt x="13819" y="5334653"/>
                </a:lnTo>
                <a:lnTo>
                  <a:pt x="13657" y="5334455"/>
                </a:lnTo>
                <a:cubicBezTo>
                  <a:pt x="12246" y="5334096"/>
                  <a:pt x="10207" y="5334053"/>
                  <a:pt x="7139" y="5334438"/>
                </a:cubicBezTo>
                <a:lnTo>
                  <a:pt x="2684" y="5335333"/>
                </a:lnTo>
                <a:lnTo>
                  <a:pt x="0" y="5335496"/>
                </a:lnTo>
                <a:lnTo>
                  <a:pt x="0" y="10592"/>
                </a:lnTo>
                <a:lnTo>
                  <a:pt x="1124382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1629751" y="648916"/>
            <a:ext cx="8924392" cy="933486"/>
          </a:xfrm>
        </p:spPr>
        <p:txBody>
          <a:bodyPr>
            <a:normAutofit/>
          </a:bodyPr>
          <a:lstStyle/>
          <a:p>
            <a:pPr algn="ctr"/>
            <a:r>
              <a:rPr lang="nl-NL" sz="4000" dirty="0">
                <a:ea typeface="Yu Gothic UI Semilight" panose="020B0400000000000000" pitchFamily="34" charset="-128"/>
                <a:cs typeface="Arial" panose="020B0604020202020204" pitchFamily="34" charset="0"/>
              </a:rPr>
              <a:t>Hoe doen we dat?</a:t>
            </a:r>
          </a:p>
        </p:txBody>
      </p:sp>
      <p:sp>
        <p:nvSpPr>
          <p:cNvPr id="19" name="Rectangle 6">
            <a:extLst>
              <a:ext uri="{FF2B5EF4-FFF2-40B4-BE49-F238E27FC236}">
                <a16:creationId xmlns:a16="http://schemas.microsoft.com/office/drawing/2014/main" id="{16A12243-4887-4E89-8347-1146AE5D14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0000">
            <a:off x="5418161" y="351736"/>
            <a:ext cx="1352113" cy="407805"/>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35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1957986" y="1573610"/>
            <a:ext cx="8273380" cy="4415330"/>
          </a:xfrm>
        </p:spPr>
        <p:txBody>
          <a:bodyPr>
            <a:normAutofit lnSpcReduction="10000"/>
          </a:bodyPr>
          <a:lstStyle/>
          <a:p>
            <a:pPr marL="0" indent="0">
              <a:lnSpc>
                <a:spcPct val="100000"/>
              </a:lnSpc>
              <a:buNone/>
            </a:pPr>
            <a:r>
              <a:rPr lang="nl-NL" sz="2400" dirty="0">
                <a:ea typeface="Yu Gothic UI" panose="020B0500000000000000" pitchFamily="34" charset="-128"/>
                <a:cs typeface="Arial" panose="020B0604020202020204" pitchFamily="34" charset="0"/>
              </a:rPr>
              <a:t>Versterken van bestaande initiatieven</a:t>
            </a:r>
          </a:p>
          <a:p>
            <a:pPr marL="0" indent="0">
              <a:lnSpc>
                <a:spcPct val="100000"/>
              </a:lnSpc>
              <a:buNone/>
            </a:pPr>
            <a:r>
              <a:rPr lang="nl-NL" sz="2400" dirty="0">
                <a:latin typeface="+mj-lt"/>
                <a:ea typeface="Yu Gothic UI Light" panose="020B0300000000000000" pitchFamily="34" charset="-128"/>
                <a:cs typeface="Arial" panose="020B0604020202020204" pitchFamily="34" charset="0"/>
              </a:rPr>
              <a:t>Door het faciliteren, samenbrengen en ondersteunen van de grote diversiteit aan bestaande activiteiten binnen verenigingen, stichtingen, clubs én bedrijven.</a:t>
            </a:r>
          </a:p>
          <a:p>
            <a:pPr marL="0" indent="0">
              <a:lnSpc>
                <a:spcPct val="100000"/>
              </a:lnSpc>
              <a:buNone/>
            </a:pPr>
            <a:r>
              <a:rPr lang="nl-NL" sz="2400" dirty="0">
                <a:ea typeface="Yu Gothic UI" panose="020B0500000000000000" pitchFamily="34" charset="-128"/>
                <a:cs typeface="Arial" panose="020B0604020202020204" pitchFamily="34" charset="0"/>
              </a:rPr>
              <a:t>Leveren van professionele ondersteuning</a:t>
            </a:r>
          </a:p>
          <a:p>
            <a:pPr marL="0" indent="0">
              <a:lnSpc>
                <a:spcPct val="100000"/>
              </a:lnSpc>
              <a:buNone/>
            </a:pPr>
            <a:r>
              <a:rPr lang="nl-NL" sz="2400" dirty="0">
                <a:latin typeface="+mj-lt"/>
                <a:ea typeface="Yu Gothic UI Light" panose="020B0300000000000000" pitchFamily="34" charset="-128"/>
                <a:cs typeface="Arial" panose="020B0604020202020204" pitchFamily="34" charset="0"/>
              </a:rPr>
              <a:t>Door het inrichten van een sterke organisatie met professionele (betaalde) expertise en capaciteit</a:t>
            </a:r>
          </a:p>
          <a:p>
            <a:pPr marL="0" indent="0">
              <a:lnSpc>
                <a:spcPct val="100000"/>
              </a:lnSpc>
              <a:buNone/>
            </a:pPr>
            <a:r>
              <a:rPr lang="nl-NL" sz="2400" dirty="0">
                <a:ea typeface="Yu Gothic UI" panose="020B0500000000000000" pitchFamily="34" charset="-128"/>
                <a:cs typeface="Arial" panose="020B0604020202020204" pitchFamily="34" charset="0"/>
              </a:rPr>
              <a:t>Initiëren en financieren van grote projecten</a:t>
            </a:r>
          </a:p>
          <a:p>
            <a:pPr marL="0" indent="0">
              <a:lnSpc>
                <a:spcPct val="100000"/>
              </a:lnSpc>
              <a:buNone/>
            </a:pPr>
            <a:r>
              <a:rPr lang="nl-NL" sz="2400" dirty="0">
                <a:latin typeface="+mj-lt"/>
                <a:ea typeface="Yu Gothic UI Light" panose="020B0300000000000000" pitchFamily="34" charset="-128"/>
                <a:cs typeface="Arial" panose="020B0604020202020204" pitchFamily="34" charset="0"/>
              </a:rPr>
              <a:t>Door expertise binnen het dorp te bundelen en financiële middelen te vinden waarmee overstijgende projecten ten bate van het dorp opgezet en gerealiseerd kunnen worden</a:t>
            </a:r>
          </a:p>
        </p:txBody>
      </p:sp>
      <p:pic>
        <p:nvPicPr>
          <p:cNvPr id="4" name="Picture 11" descr="Afbeelding met tekst, Lettertype, logo, Graphics&#10;&#10;Automatisch gegenereerde beschrijving">
            <a:extLst>
              <a:ext uri="{FF2B5EF4-FFF2-40B4-BE49-F238E27FC236}">
                <a16:creationId xmlns:a16="http://schemas.microsoft.com/office/drawing/2014/main" id="{A33EC1D6-8396-29A7-CB58-1275B68AFD18}"/>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1744051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6"/>
            <a:ext cx="10515600" cy="1312248"/>
          </a:xfrm>
        </p:spPr>
        <p:txBody>
          <a:bodyPr>
            <a:normAutofit/>
          </a:bodyPr>
          <a:lstStyle/>
          <a:p>
            <a:r>
              <a:rPr lang="nl-NL" sz="4000" dirty="0">
                <a:ea typeface="Yu Gothic UI Semilight" panose="020B0400000000000000" pitchFamily="34" charset="-128"/>
                <a:cs typeface="Arial" panose="020B0604020202020204" pitchFamily="34" charset="0"/>
              </a:rPr>
              <a:t>Wat doen we dan?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929383"/>
            <a:ext cx="10515600" cy="4563491"/>
          </a:xfrm>
        </p:spPr>
        <p:txBody>
          <a:bodyPr>
            <a:normAutofit/>
          </a:bodyPr>
          <a:lstStyle/>
          <a:p>
            <a:pPr marL="0" indent="0">
              <a:buNone/>
            </a:pPr>
            <a:r>
              <a:rPr lang="nl-NL" sz="2200" dirty="0">
                <a:ea typeface="Yu Gothic UI" panose="020B0500000000000000" pitchFamily="34" charset="-128"/>
                <a:cs typeface="Arial" panose="020B0604020202020204" pitchFamily="34" charset="0"/>
              </a:rPr>
              <a:t>Bouwen en in stand houden van een coöperatie</a:t>
            </a:r>
          </a:p>
          <a:p>
            <a:pPr marL="0" indent="0">
              <a:buNone/>
            </a:pPr>
            <a:r>
              <a:rPr lang="nl-NL" sz="2200" dirty="0">
                <a:ea typeface="Yu Gothic UI" panose="020B0500000000000000" pitchFamily="34" charset="-128"/>
                <a:cs typeface="Arial" panose="020B0604020202020204" pitchFamily="34" charset="0"/>
              </a:rPr>
              <a:t>Inrichten van een professionele organisatie </a:t>
            </a:r>
          </a:p>
          <a:p>
            <a:r>
              <a:rPr lang="nl-NL" sz="1800" dirty="0">
                <a:latin typeface="+mj-lt"/>
                <a:ea typeface="Yu Gothic UI Light" panose="020B0300000000000000" pitchFamily="34" charset="-128"/>
                <a:cs typeface="Arial" panose="020B0604020202020204" pitchFamily="34" charset="0"/>
              </a:rPr>
              <a:t>Dorpsmanager</a:t>
            </a:r>
          </a:p>
          <a:p>
            <a:r>
              <a:rPr lang="nl-NL" sz="1800" dirty="0">
                <a:latin typeface="+mj-lt"/>
                <a:ea typeface="Yu Gothic UI Light" panose="020B0300000000000000" pitchFamily="34" charset="-128"/>
                <a:cs typeface="Arial" panose="020B0604020202020204" pitchFamily="34" charset="0"/>
              </a:rPr>
              <a:t>Projectgroepen</a:t>
            </a:r>
          </a:p>
          <a:p>
            <a:pPr marL="0" indent="0">
              <a:buNone/>
            </a:pPr>
            <a:r>
              <a:rPr lang="nl-NL" sz="2200" dirty="0">
                <a:ea typeface="Yu Gothic UI" panose="020B0500000000000000" pitchFamily="34" charset="-128"/>
                <a:cs typeface="Arial" panose="020B0604020202020204" pitchFamily="34" charset="0"/>
              </a:rPr>
              <a:t>Organiseren van ontmoetingen</a:t>
            </a:r>
          </a:p>
          <a:p>
            <a:r>
              <a:rPr lang="nl-NL" sz="1800" dirty="0">
                <a:latin typeface="+mj-lt"/>
                <a:ea typeface="Yu Gothic UI Light" panose="020B0300000000000000" pitchFamily="34" charset="-128"/>
                <a:cs typeface="Arial" panose="020B0604020202020204" pitchFamily="34" charset="0"/>
              </a:rPr>
              <a:t>Waar gewerkt wordt aan initiatieven</a:t>
            </a:r>
          </a:p>
          <a:p>
            <a:r>
              <a:rPr lang="nl-NL" sz="1800" dirty="0">
                <a:latin typeface="+mj-lt"/>
                <a:ea typeface="Yu Gothic UI Light" panose="020B0300000000000000" pitchFamily="34" charset="-128"/>
                <a:cs typeface="Arial" panose="020B0604020202020204" pitchFamily="34" charset="0"/>
              </a:rPr>
              <a:t>Waar leden van de coöperatie ideeën kunnen aandragen</a:t>
            </a:r>
          </a:p>
          <a:p>
            <a:pPr marL="0" indent="0">
              <a:buNone/>
            </a:pPr>
            <a:r>
              <a:rPr lang="nl-NL" sz="2200" dirty="0">
                <a:ea typeface="Yu Gothic UI" panose="020B0500000000000000" pitchFamily="34" charset="-128"/>
                <a:cs typeface="Arial" panose="020B0604020202020204" pitchFamily="34" charset="0"/>
              </a:rPr>
              <a:t>Contact met buitenwereld onderhouden</a:t>
            </a:r>
          </a:p>
          <a:p>
            <a:r>
              <a:rPr lang="nl-NL" sz="1800" dirty="0">
                <a:latin typeface="+mj-lt"/>
                <a:ea typeface="Yu Gothic UI Light" panose="020B0300000000000000" pitchFamily="34" charset="-128"/>
                <a:cs typeface="Arial" panose="020B0604020202020204" pitchFamily="34" charset="0"/>
              </a:rPr>
              <a:t>Gemeente Leeuwarden</a:t>
            </a:r>
          </a:p>
          <a:p>
            <a:r>
              <a:rPr lang="nl-NL" sz="1800" dirty="0">
                <a:latin typeface="+mj-lt"/>
                <a:ea typeface="Yu Gothic UI Light" panose="020B0300000000000000" pitchFamily="34" charset="-128"/>
                <a:cs typeface="Arial" panose="020B0604020202020204" pitchFamily="34" charset="0"/>
              </a:rPr>
              <a:t>Partijen met expertise</a:t>
            </a:r>
          </a:p>
          <a:p>
            <a:r>
              <a:rPr lang="nl-NL" sz="1800" dirty="0">
                <a:latin typeface="+mj-lt"/>
                <a:ea typeface="Yu Gothic UI Light" panose="020B0300000000000000" pitchFamily="34" charset="-128"/>
                <a:cs typeface="Arial" panose="020B0604020202020204" pitchFamily="34" charset="0"/>
              </a:rPr>
              <a:t>Dorpen in Fryslân en daarbuiten met vergelijkbare initiatieven</a:t>
            </a:r>
          </a:p>
          <a:p>
            <a:endParaRPr lang="nl-NL" sz="1800" dirty="0">
              <a:latin typeface="Yu Gothic UI Light" panose="020B0300000000000000" pitchFamily="34" charset="-128"/>
              <a:ea typeface="Yu Gothic UI Light" panose="020B0300000000000000" pitchFamily="34" charset="-128"/>
              <a:cs typeface="Arial" panose="020B0604020202020204" pitchFamily="34" charset="0"/>
            </a:endParaRPr>
          </a:p>
          <a:p>
            <a:endParaRPr lang="nl-NL" sz="18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E7197937-6D40-8F86-B2DC-3D6CD8981FF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414266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2BAEDC-ADBE-F4D4-175A-BA57E292B528}"/>
              </a:ext>
            </a:extLst>
          </p:cNvPr>
          <p:cNvSpPr>
            <a:spLocks noGrp="1"/>
          </p:cNvSpPr>
          <p:nvPr>
            <p:ph type="title"/>
          </p:nvPr>
        </p:nvSpPr>
        <p:spPr>
          <a:xfrm>
            <a:off x="838200" y="365126"/>
            <a:ext cx="10515600" cy="1312248"/>
          </a:xfrm>
        </p:spPr>
        <p:txBody>
          <a:bodyPr>
            <a:normAutofit/>
          </a:bodyPr>
          <a:lstStyle/>
          <a:p>
            <a:r>
              <a:rPr lang="nl-NL" sz="4000" dirty="0">
                <a:ea typeface="Yu Gothic UI Semilight" panose="020B0400000000000000" pitchFamily="34" charset="-128"/>
                <a:cs typeface="Arial" panose="020B0604020202020204" pitchFamily="34" charset="0"/>
              </a:rPr>
              <a:t>Wat doen we dan?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45A3FE09-28E6-10DA-ACFD-0C1BD90FD871}"/>
              </a:ext>
            </a:extLst>
          </p:cNvPr>
          <p:cNvSpPr>
            <a:spLocks noGrp="1"/>
          </p:cNvSpPr>
          <p:nvPr>
            <p:ph idx="1"/>
          </p:nvPr>
        </p:nvSpPr>
        <p:spPr>
          <a:xfrm>
            <a:off x="838200" y="1929383"/>
            <a:ext cx="10515600" cy="4563491"/>
          </a:xfrm>
        </p:spPr>
        <p:txBody>
          <a:bodyPr>
            <a:normAutofit/>
          </a:bodyPr>
          <a:lstStyle/>
          <a:p>
            <a:pPr marL="0" lvl="0" indent="0">
              <a:lnSpc>
                <a:spcPct val="115000"/>
              </a:lnSpc>
              <a:buNone/>
            </a:pPr>
            <a:r>
              <a:rPr lang="nl-NL" sz="2400" kern="100" dirty="0">
                <a:effectLst/>
                <a:ea typeface="Yu Gothic UI" panose="020B0500000000000000" pitchFamily="34" charset="-128"/>
                <a:cs typeface="Times New Roman" panose="02020603050405020304" pitchFamily="18" charset="0"/>
              </a:rPr>
              <a:t>Vaststellen en bewaken van merkwaarden van het dorp Grou</a:t>
            </a:r>
          </a:p>
          <a:p>
            <a:pPr marL="0" lvl="0" indent="0">
              <a:lnSpc>
                <a:spcPct val="115000"/>
              </a:lnSpc>
              <a:buNone/>
            </a:pPr>
            <a:r>
              <a:rPr lang="nl-NL" sz="2400" kern="100" dirty="0">
                <a:effectLst/>
                <a:ea typeface="Yu Gothic UI" panose="020B0500000000000000" pitchFamily="34" charset="-128"/>
                <a:cs typeface="Times New Roman" panose="02020603050405020304" pitchFamily="18" charset="0"/>
              </a:rPr>
              <a:t>Ontwikkeling van woningen op het </a:t>
            </a:r>
            <a:r>
              <a:rPr lang="nl-NL" sz="2400" kern="100" dirty="0" err="1">
                <a:effectLst/>
                <a:ea typeface="Yu Gothic UI" panose="020B0500000000000000" pitchFamily="34" charset="-128"/>
                <a:cs typeface="Times New Roman" panose="02020603050405020304" pitchFamily="18" charset="0"/>
              </a:rPr>
              <a:t>Halbertsma</a:t>
            </a:r>
            <a:r>
              <a:rPr lang="nl-NL" sz="2400" kern="100" dirty="0">
                <a:effectLst/>
                <a:ea typeface="Yu Gothic UI" panose="020B0500000000000000" pitchFamily="34" charset="-128"/>
                <a:cs typeface="Times New Roman" panose="02020603050405020304" pitchFamily="18" charset="0"/>
              </a:rPr>
              <a:t> terrein</a:t>
            </a:r>
          </a:p>
          <a:p>
            <a:pPr>
              <a:lnSpc>
                <a:spcPct val="115000"/>
              </a:lnSpc>
            </a:pPr>
            <a:r>
              <a:rPr lang="nl-NL" sz="2400" dirty="0">
                <a:latin typeface="+mj-lt"/>
                <a:ea typeface="Yu Gothic UI Light" panose="020B0300000000000000" pitchFamily="34" charset="-128"/>
                <a:cs typeface="Arial" panose="020B0604020202020204" pitchFamily="34" charset="0"/>
              </a:rPr>
              <a:t>Have </a:t>
            </a:r>
            <a:r>
              <a:rPr lang="nl-NL" sz="2400" dirty="0" err="1">
                <a:latin typeface="+mj-lt"/>
                <a:ea typeface="Yu Gothic UI Light" panose="020B0300000000000000" pitchFamily="34" charset="-128"/>
                <a:cs typeface="Arial" panose="020B0604020202020204" pitchFamily="34" charset="0"/>
              </a:rPr>
              <a:t>Halbertsma</a:t>
            </a:r>
            <a:endParaRPr lang="nl-NL" sz="2400" kern="100" dirty="0">
              <a:effectLst/>
              <a:latin typeface="+mj-lt"/>
              <a:ea typeface="Yu Gothic UI" panose="020B0500000000000000" pitchFamily="34" charset="-128"/>
              <a:cs typeface="Times New Roman" panose="02020603050405020304" pitchFamily="18" charset="0"/>
            </a:endParaRPr>
          </a:p>
          <a:p>
            <a:pPr marL="0" lvl="0" indent="0">
              <a:lnSpc>
                <a:spcPct val="115000"/>
              </a:lnSpc>
              <a:buNone/>
            </a:pPr>
            <a:r>
              <a:rPr lang="nl-NL" sz="2400" kern="100" dirty="0">
                <a:effectLst/>
                <a:ea typeface="Yu Gothic UI" panose="020B0500000000000000" pitchFamily="34" charset="-128"/>
                <a:cs typeface="Times New Roman" panose="02020603050405020304" pitchFamily="18" charset="0"/>
              </a:rPr>
              <a:t>Ontwikkeling van het gebied van de voormalig Groene Kruis locatie</a:t>
            </a:r>
          </a:p>
          <a:p>
            <a:pPr marL="0" lvl="0" indent="0">
              <a:lnSpc>
                <a:spcPct val="115000"/>
              </a:lnSpc>
              <a:buNone/>
            </a:pPr>
            <a:r>
              <a:rPr lang="nl-NL" sz="2400" kern="100" dirty="0">
                <a:effectLst/>
                <a:ea typeface="Yu Gothic UI" panose="020B0500000000000000" pitchFamily="34" charset="-128"/>
                <a:cs typeface="Times New Roman" panose="02020603050405020304" pitchFamily="18" charset="0"/>
              </a:rPr>
              <a:t>Ontwikkeling van de omgeving rondom de Hellingshaven</a:t>
            </a:r>
          </a:p>
          <a:p>
            <a:pPr marL="0" indent="0">
              <a:buNone/>
            </a:pPr>
            <a:r>
              <a:rPr lang="nl-NL" sz="2400" kern="100" dirty="0">
                <a:effectLst/>
                <a:ea typeface="Yu Gothic UI" panose="020B0500000000000000" pitchFamily="34" charset="-128"/>
                <a:cs typeface="Times New Roman" panose="02020603050405020304" pitchFamily="18" charset="0"/>
              </a:rPr>
              <a:t>Infrastructuur en verkeersstromen</a:t>
            </a:r>
          </a:p>
          <a:p>
            <a:endParaRPr lang="nl-NL" sz="1800" dirty="0">
              <a:latin typeface="Yu Gothic UI Light" panose="020B0300000000000000" pitchFamily="34" charset="-128"/>
              <a:ea typeface="Yu Gothic UI Light" panose="020B0300000000000000" pitchFamily="34" charset="-128"/>
              <a:cs typeface="Arial" panose="020B0604020202020204" pitchFamily="34" charset="0"/>
            </a:endParaRPr>
          </a:p>
        </p:txBody>
      </p:sp>
      <p:pic>
        <p:nvPicPr>
          <p:cNvPr id="5" name="Picture 11" descr="Afbeelding met tekst, Lettertype, logo, Graphics&#10;&#10;Automatisch gegenereerde beschrijving">
            <a:extLst>
              <a:ext uri="{FF2B5EF4-FFF2-40B4-BE49-F238E27FC236}">
                <a16:creationId xmlns:a16="http://schemas.microsoft.com/office/drawing/2014/main" id="{C4316DC7-8014-00BE-AC4C-6957051DD7C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188441" y="82687"/>
            <a:ext cx="1890437" cy="945219"/>
          </a:xfrm>
          <a:prstGeom prst="rect">
            <a:avLst/>
          </a:prstGeom>
          <a:noFill/>
          <a:ln>
            <a:noFill/>
          </a:ln>
        </p:spPr>
      </p:pic>
    </p:spTree>
    <p:extLst>
      <p:ext uri="{BB962C8B-B14F-4D97-AF65-F5344CB8AC3E}">
        <p14:creationId xmlns:p14="http://schemas.microsoft.com/office/powerpoint/2010/main" val="3611236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66cd3a28-92da-4b1e-998a-14dc41b0b4e5">
      <Terms xmlns="http://schemas.microsoft.com/office/infopath/2007/PartnerControls"/>
    </lcf76f155ced4ddcb4097134ff3c332f>
    <TaxCatchAll xmlns="7779f758-deb4-46ff-a543-ebfdb5925e6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282777E123AF4A9B6425F611D19FC2" ma:contentTypeVersion="11" ma:contentTypeDescription="Een nieuw document maken." ma:contentTypeScope="" ma:versionID="2934f4c5132ca7729985ecc00834d09f">
  <xsd:schema xmlns:xsd="http://www.w3.org/2001/XMLSchema" xmlns:xs="http://www.w3.org/2001/XMLSchema" xmlns:p="http://schemas.microsoft.com/office/2006/metadata/properties" xmlns:ns2="66cd3a28-92da-4b1e-998a-14dc41b0b4e5" xmlns:ns3="7779f758-deb4-46ff-a543-ebfdb5925e6d" targetNamespace="http://schemas.microsoft.com/office/2006/metadata/properties" ma:root="true" ma:fieldsID="7efbba8f76c1a451db15e607ad2ec3e8" ns2:_="" ns3:_="">
    <xsd:import namespace="66cd3a28-92da-4b1e-998a-14dc41b0b4e5"/>
    <xsd:import namespace="7779f758-deb4-46ff-a543-ebfdb5925e6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6cd3a28-92da-4b1e-998a-14dc41b0b4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Afbeeldingtags" ma:readOnly="false" ma:fieldId="{5cf76f15-5ced-4ddc-b409-7134ff3c332f}" ma:taxonomyMulti="true" ma:sspId="2fb002b7-b965-4144-843d-8662e3facb6d" ma:termSetId="09814cd3-568e-fe90-9814-8d621ff8fb84" ma:anchorId="fba54fb3-c3e1-fe81-a776-ca4b69148c4d" ma:open="true" ma:isKeyword="false">
      <xsd:complexType>
        <xsd:sequence>
          <xsd:element ref="pc:Terms" minOccurs="0" maxOccurs="1"/>
        </xsd:sequence>
      </xsd:complex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779f758-deb4-46ff-a543-ebfdb5925e6d"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cc2047f3-1696-4a39-a418-72a0ce8ff51a}" ma:internalName="TaxCatchAll" ma:showField="CatchAllData" ma:web="7779f758-deb4-46ff-a543-ebfdb5925e6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69C829-9B6A-467E-88B5-5725E0AF2972}">
  <ds:schemaRefs>
    <ds:schemaRef ds:uri="http://schemas.microsoft.com/office/2006/documentManagement/types"/>
    <ds:schemaRef ds:uri="66cd3a28-92da-4b1e-998a-14dc41b0b4e5"/>
    <ds:schemaRef ds:uri="http://purl.org/dc/dcmitype/"/>
    <ds:schemaRef ds:uri="7779f758-deb4-46ff-a543-ebfdb5925e6d"/>
    <ds:schemaRef ds:uri="http://purl.org/dc/terms/"/>
    <ds:schemaRef ds:uri="http://www.w3.org/XML/1998/namespace"/>
    <ds:schemaRef ds:uri="http://schemas.microsoft.com/office/infopath/2007/PartnerControl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038092DA-550C-4A2C-9997-0E2A33BF6066}">
  <ds:schemaRefs>
    <ds:schemaRef ds:uri="http://schemas.microsoft.com/sharepoint/v3/contenttype/forms"/>
  </ds:schemaRefs>
</ds:datastoreItem>
</file>

<file path=customXml/itemProps3.xml><?xml version="1.0" encoding="utf-8"?>
<ds:datastoreItem xmlns:ds="http://schemas.openxmlformats.org/officeDocument/2006/customXml" ds:itemID="{E9EF17B6-00C0-4AFB-AAA3-C63895CC20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6cd3a28-92da-4b1e-998a-14dc41b0b4e5"/>
    <ds:schemaRef ds:uri="7779f758-deb4-46ff-a543-ebfdb5925e6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1097</Words>
  <Application>Microsoft Office PowerPoint</Application>
  <PresentationFormat>Breedbeeld</PresentationFormat>
  <Paragraphs>205</Paragraphs>
  <Slides>30</Slides>
  <Notes>0</Notes>
  <HiddenSlides>13</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30</vt:i4>
      </vt:variant>
    </vt:vector>
  </HeadingPairs>
  <TitlesOfParts>
    <vt:vector size="38" baseType="lpstr">
      <vt:lpstr>MS Mincho</vt:lpstr>
      <vt:lpstr>Yu Gothic UI</vt:lpstr>
      <vt:lpstr>Yu Gothic UI Light</vt:lpstr>
      <vt:lpstr>Yu Gothic UI Semilight</vt:lpstr>
      <vt:lpstr>Arial</vt:lpstr>
      <vt:lpstr>Calibri</vt:lpstr>
      <vt:lpstr>Calibri Light</vt:lpstr>
      <vt:lpstr>Kantoorthema</vt:lpstr>
      <vt:lpstr>PowerPoint-presentatie</vt:lpstr>
      <vt:lpstr>Wat bedacht voor vanavond?</vt:lpstr>
      <vt:lpstr>Even terug</vt:lpstr>
      <vt:lpstr>Enkele aanbevelingen uit visietraject</vt:lpstr>
      <vt:lpstr>Coöperatie = versterken</vt:lpstr>
      <vt:lpstr>Waarom?</vt:lpstr>
      <vt:lpstr>Hoe doen we dat?</vt:lpstr>
      <vt:lpstr>Wat doen we dan?</vt:lpstr>
      <vt:lpstr>Wat doen we dan?</vt:lpstr>
      <vt:lpstr>Wat doen we dan?</vt:lpstr>
      <vt:lpstr>Ledenraad </vt:lpstr>
      <vt:lpstr>Ledenraad vertegenwoordigt de leden</vt:lpstr>
      <vt:lpstr>Ledenraad</vt:lpstr>
      <vt:lpstr>Reglementen</vt:lpstr>
      <vt:lpstr>Waar staan we nu?</vt:lpstr>
      <vt:lpstr>Het WAT: Projecten</vt:lpstr>
      <vt:lpstr>Status organisatie</vt:lpstr>
      <vt:lpstr>Status MFC</vt:lpstr>
      <vt:lpstr>Status Grou energieneutraal</vt:lpstr>
      <vt:lpstr>Status ruimtelijke ontwikkelingen</vt:lpstr>
      <vt:lpstr>Status Grou als (toeristische) bloeizone</vt:lpstr>
      <vt:lpstr>Financiën</vt:lpstr>
      <vt:lpstr>Financiën Doarpskoöperaasje Grou </vt:lpstr>
      <vt:lpstr>Begroting 2024-2028</vt:lpstr>
      <vt:lpstr>Financiën overig</vt:lpstr>
      <vt:lpstr>PowerPoint-presentatie</vt:lpstr>
      <vt:lpstr>Agenda</vt:lpstr>
      <vt:lpstr>Lid worden en/of bijdragen?</vt:lpstr>
      <vt:lpstr>Vragen?</vt:lpstr>
      <vt:lpstr>Hoe organiseren we dat?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Doarpskooperaasje Grou</dc:title>
  <dc:creator>Sander Kamp | Forzes</dc:creator>
  <cp:lastModifiedBy>Joke Broekens</cp:lastModifiedBy>
  <cp:revision>9</cp:revision>
  <dcterms:created xsi:type="dcterms:W3CDTF">2023-10-24T17:30:31Z</dcterms:created>
  <dcterms:modified xsi:type="dcterms:W3CDTF">2024-11-15T08:52:06Z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0x010100BB282777E123AF4A9B6425F611D19FC2</vt:lpwstr>
  </property>
  <property fmtid="{D5CDD505-2E9C-101B-9397-08002B2CF9AE}" pid="3" name="MediaServiceImageTags">
    <vt:lpwstr/>
  </property>
</Properties>
</file>